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3.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0" r:id="rId1"/>
  </p:sldMasterIdLst>
  <p:sldIdLst>
    <p:sldId id="256" r:id="rId2"/>
    <p:sldId id="257" r:id="rId3"/>
    <p:sldId id="308" r:id="rId4"/>
    <p:sldId id="258" r:id="rId5"/>
    <p:sldId id="259" r:id="rId6"/>
    <p:sldId id="260" r:id="rId7"/>
    <p:sldId id="270" r:id="rId8"/>
    <p:sldId id="268" r:id="rId9"/>
    <p:sldId id="269" r:id="rId10"/>
    <p:sldId id="271" r:id="rId11"/>
    <p:sldId id="272" r:id="rId12"/>
    <p:sldId id="273" r:id="rId13"/>
    <p:sldId id="274" r:id="rId14"/>
    <p:sldId id="275" r:id="rId15"/>
    <p:sldId id="278" r:id="rId16"/>
    <p:sldId id="277" r:id="rId17"/>
    <p:sldId id="293" r:id="rId18"/>
    <p:sldId id="279" r:id="rId19"/>
    <p:sldId id="282" r:id="rId20"/>
    <p:sldId id="283" r:id="rId21"/>
    <p:sldId id="285" r:id="rId22"/>
    <p:sldId id="286" r:id="rId23"/>
    <p:sldId id="287" r:id="rId24"/>
    <p:sldId id="288" r:id="rId25"/>
    <p:sldId id="289" r:id="rId26"/>
    <p:sldId id="290" r:id="rId27"/>
    <p:sldId id="301" r:id="rId28"/>
    <p:sldId id="291" r:id="rId29"/>
    <p:sldId id="304" r:id="rId30"/>
    <p:sldId id="300" r:id="rId31"/>
    <p:sldId id="305" r:id="rId32"/>
    <p:sldId id="302" r:id="rId33"/>
    <p:sldId id="310" r:id="rId34"/>
    <p:sldId id="262" r:id="rId35"/>
    <p:sldId id="306" r:id="rId36"/>
    <p:sldId id="307" r:id="rId37"/>
    <p:sldId id="303" r:id="rId38"/>
    <p:sldId id="2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1CE6"/>
    <a:srgbClr val="16EBF6"/>
    <a:srgbClr val="6CE92D"/>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643"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hyperlink" Target="https://www.freestock.com/free-icons/vector-illustration-grey-checklist-pad-icon-572732692" TargetMode="External"/><Relationship Id="rId2" Type="http://schemas.openxmlformats.org/officeDocument/2006/relationships/image" Target="../media/image4.jpg"/><Relationship Id="rId1" Type="http://schemas.openxmlformats.org/officeDocument/2006/relationships/image" Target="../media/image3.png"/><Relationship Id="rId6" Type="http://schemas.openxmlformats.org/officeDocument/2006/relationships/hyperlink" Target="https://courses.lumenlearning.com/wm-businesscommunicationmgrs/chapter/learning-outcomes/" TargetMode="External"/><Relationship Id="rId5" Type="http://schemas.openxmlformats.org/officeDocument/2006/relationships/image" Target="../media/image6.jpg"/><Relationship Id="rId4" Type="http://schemas.openxmlformats.org/officeDocument/2006/relationships/image" Target="../media/image5.png"/></Relationships>
</file>

<file path=ppt/diagrams/_rels/data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courses.lumenlearning.com/wm-businesscommunicationmgrs/chapter/learning-outcomes/" TargetMode="External"/><Relationship Id="rId2" Type="http://schemas.openxmlformats.org/officeDocument/2006/relationships/image" Target="../media/image3.png"/><Relationship Id="rId1" Type="http://schemas.openxmlformats.org/officeDocument/2006/relationships/image" Target="../media/image1.jpeg"/><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hyperlink" Target="https://www.freestock.com/free-icons/vector-illustration-grey-checklist-pad-icon-572732692"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386F6-C045-40F8-AD36-7F3840F1E1C3}" type="doc">
      <dgm:prSet loTypeId="urn:microsoft.com/office/officeart/2005/8/layout/vList4" loCatId="list" qsTypeId="urn:microsoft.com/office/officeart/2005/8/quickstyle/3d2" qsCatId="3D" csTypeId="urn:microsoft.com/office/officeart/2005/8/colors/accent0_2" csCatId="mainScheme" phldr="1"/>
      <dgm:spPr/>
      <dgm:t>
        <a:bodyPr/>
        <a:lstStyle/>
        <a:p>
          <a:endParaRPr lang="en-US"/>
        </a:p>
      </dgm:t>
    </dgm:pt>
    <dgm:pt modelId="{7C273290-DA72-4E23-BB07-4E3E3F328EAD}">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Why EY</a:t>
          </a:r>
          <a:endParaRPr lang="en-US" dirty="0">
            <a:effectLst>
              <a:outerShdw blurRad="50800" dist="38100" dir="2700000" algn="tl" rotWithShape="0">
                <a:prstClr val="black">
                  <a:alpha val="40000"/>
                </a:prstClr>
              </a:outerShdw>
            </a:effectLst>
          </a:endParaRPr>
        </a:p>
      </dgm:t>
    </dgm:pt>
    <dgm:pt modelId="{0B19247F-E434-4AD0-86B6-A8DD80ED1B96}" type="parTrans" cxnId="{5F3C4C14-C283-49E8-9D0B-EEC76C0EB2E9}">
      <dgm:prSet/>
      <dgm:spPr/>
      <dgm:t>
        <a:bodyPr/>
        <a:lstStyle/>
        <a:p>
          <a:endParaRPr lang="en-US"/>
        </a:p>
      </dgm:t>
    </dgm:pt>
    <dgm:pt modelId="{3715F8F3-F700-44ED-B8C2-63AE00F3FC9F}" type="sibTrans" cxnId="{5F3C4C14-C283-49E8-9D0B-EEC76C0EB2E9}">
      <dgm:prSet/>
      <dgm:spPr/>
      <dgm:t>
        <a:bodyPr/>
        <a:lstStyle/>
        <a:p>
          <a:endParaRPr lang="en-US"/>
        </a:p>
      </dgm:t>
    </dgm:pt>
    <dgm:pt modelId="{47BFBC32-8EB9-4C0D-9BEA-C0693AB2DBDF}">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What were the activities performed…?</a:t>
          </a:r>
        </a:p>
      </dgm:t>
    </dgm:pt>
    <dgm:pt modelId="{2FC4D139-D74C-4FA7-818C-2AB82FF7D3FC}" type="parTrans" cxnId="{7115F698-94CC-48B1-9F66-E01DDB4D1FAD}">
      <dgm:prSet/>
      <dgm:spPr/>
      <dgm:t>
        <a:bodyPr/>
        <a:lstStyle/>
        <a:p>
          <a:endParaRPr lang="en-US"/>
        </a:p>
      </dgm:t>
    </dgm:pt>
    <dgm:pt modelId="{B22829A3-B62D-40C8-9CC1-DE37A5A1ECD5}" type="sibTrans" cxnId="{7115F698-94CC-48B1-9F66-E01DDB4D1FAD}">
      <dgm:prSet/>
      <dgm:spPr/>
      <dgm:t>
        <a:bodyPr/>
        <a:lstStyle/>
        <a:p>
          <a:endParaRPr lang="en-US"/>
        </a:p>
      </dgm:t>
    </dgm:pt>
    <dgm:pt modelId="{784798CB-49D2-4EAF-B04C-4AB27636272E}">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Learning Outcomes</a:t>
          </a:r>
        </a:p>
      </dgm:t>
    </dgm:pt>
    <dgm:pt modelId="{F1E06D78-7D10-44A1-867B-9435B63736C8}" type="parTrans" cxnId="{334C4992-E0FF-414B-A1AC-1C0385111346}">
      <dgm:prSet/>
      <dgm:spPr/>
      <dgm:t>
        <a:bodyPr/>
        <a:lstStyle/>
        <a:p>
          <a:endParaRPr lang="en-US"/>
        </a:p>
      </dgm:t>
    </dgm:pt>
    <dgm:pt modelId="{71CB7D7F-2E60-413B-A93F-9DEC157FBD52}" type="sibTrans" cxnId="{334C4992-E0FF-414B-A1AC-1C0385111346}">
      <dgm:prSet/>
      <dgm:spPr/>
      <dgm:t>
        <a:bodyPr/>
        <a:lstStyle/>
        <a:p>
          <a:endParaRPr lang="en-US"/>
        </a:p>
      </dgm:t>
    </dgm:pt>
    <dgm:pt modelId="{737E4006-874B-4D4D-8507-FE7B2AB71DCA}">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Daily Operations</a:t>
          </a:r>
        </a:p>
      </dgm:t>
    </dgm:pt>
    <dgm:pt modelId="{5AE7C6B6-9F32-4FCB-A2B9-20A262F5020C}" type="parTrans" cxnId="{1BE41044-E7C6-461F-9C25-7199C59C44A5}">
      <dgm:prSet/>
      <dgm:spPr/>
      <dgm:t>
        <a:bodyPr/>
        <a:lstStyle/>
        <a:p>
          <a:endParaRPr lang="en-IN"/>
        </a:p>
      </dgm:t>
    </dgm:pt>
    <dgm:pt modelId="{A320D7CF-2A44-48B3-AA49-FF1EAB9EC73D}" type="sibTrans" cxnId="{1BE41044-E7C6-461F-9C25-7199C59C44A5}">
      <dgm:prSet/>
      <dgm:spPr/>
      <dgm:t>
        <a:bodyPr/>
        <a:lstStyle/>
        <a:p>
          <a:endParaRPr lang="en-IN"/>
        </a:p>
      </dgm:t>
    </dgm:pt>
    <dgm:pt modelId="{8609BEC7-1F84-4203-8C59-D07AFFAEE461}" type="pres">
      <dgm:prSet presAssocID="{D97386F6-C045-40F8-AD36-7F3840F1E1C3}" presName="linear" presStyleCnt="0">
        <dgm:presLayoutVars>
          <dgm:dir/>
          <dgm:resizeHandles val="exact"/>
        </dgm:presLayoutVars>
      </dgm:prSet>
      <dgm:spPr/>
    </dgm:pt>
    <dgm:pt modelId="{ED656CBD-7E82-46B6-B40C-32827AE5B9E4}" type="pres">
      <dgm:prSet presAssocID="{7C273290-DA72-4E23-BB07-4E3E3F328EAD}" presName="comp" presStyleCnt="0"/>
      <dgm:spPr/>
    </dgm:pt>
    <dgm:pt modelId="{72F2CE51-9FAA-4597-9542-C612281ED524}" type="pres">
      <dgm:prSet presAssocID="{7C273290-DA72-4E23-BB07-4E3E3F328EAD}" presName="box" presStyleLbl="node1" presStyleIdx="0" presStyleCnt="4" custScaleY="62284"/>
      <dgm:spPr/>
    </dgm:pt>
    <dgm:pt modelId="{53999ADD-C495-499E-BE38-B26465C7F651}" type="pres">
      <dgm:prSet presAssocID="{7C273290-DA72-4E23-BB07-4E3E3F328EAD}" presName="img" presStyleLbl="fgImgPlace1" presStyleIdx="0" presStyleCnt="4" custScaleX="88881" custScaleY="65411" custLinFactNeighborX="-2527" custLinFactNeighborY="-1274"/>
      <dgm:spPr>
        <a:blipFill dpi="0" rotWithShape="1">
          <a:blip xmlns:r="http://schemas.openxmlformats.org/officeDocument/2006/relationships" r:embed="rId1"/>
          <a:srcRect/>
          <a:stretch>
            <a:fillRect l="744" t="-11977" r="-1662" b="-10741"/>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z="152400">
          <a:bevelT w="190500" h="38100"/>
        </a:sp3d>
      </dgm:spPr>
    </dgm:pt>
    <dgm:pt modelId="{C22B7B8F-6EE5-41E8-8FE0-127CD5603CFC}" type="pres">
      <dgm:prSet presAssocID="{7C273290-DA72-4E23-BB07-4E3E3F328EAD}" presName="text" presStyleLbl="node1" presStyleIdx="0" presStyleCnt="4">
        <dgm:presLayoutVars>
          <dgm:bulletEnabled val="1"/>
        </dgm:presLayoutVars>
      </dgm:prSet>
      <dgm:spPr/>
    </dgm:pt>
    <dgm:pt modelId="{1D5C0871-2AEC-4F2F-8530-30891C049B3B}" type="pres">
      <dgm:prSet presAssocID="{3715F8F3-F700-44ED-B8C2-63AE00F3FC9F}" presName="spacer" presStyleCnt="0"/>
      <dgm:spPr/>
    </dgm:pt>
    <dgm:pt modelId="{F320742C-C107-4660-B5F2-0F89F1DF6E72}" type="pres">
      <dgm:prSet presAssocID="{47BFBC32-8EB9-4C0D-9BEA-C0693AB2DBDF}" presName="comp" presStyleCnt="0"/>
      <dgm:spPr/>
    </dgm:pt>
    <dgm:pt modelId="{21C60248-8E06-4F2C-B3D3-E3D888125E24}" type="pres">
      <dgm:prSet presAssocID="{47BFBC32-8EB9-4C0D-9BEA-C0693AB2DBDF}" presName="box" presStyleLbl="node1" presStyleIdx="1" presStyleCnt="4" custScaleY="62284"/>
      <dgm:spPr/>
    </dgm:pt>
    <dgm:pt modelId="{57370F0A-6B74-4FCC-B6EF-9E62513DC4C5}" type="pres">
      <dgm:prSet presAssocID="{47BFBC32-8EB9-4C0D-9BEA-C0693AB2DBDF}" presName="img" presStyleLbl="fgImgPlace1" presStyleIdx="1" presStyleCnt="4" custScaleX="88881" custScaleY="65411" custLinFactNeighborX="-1976" custLinFactNeighborY="-1274"/>
      <dgm:spPr>
        <a:blipFill dpi="0" rotWithShape="1">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t="-1463" b="924"/>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z="152400">
          <a:bevelT w="190500" h="38100"/>
        </a:sp3d>
      </dgm:spPr>
    </dgm:pt>
    <dgm:pt modelId="{5BAEB7AD-E741-42D4-B78B-467423839D48}" type="pres">
      <dgm:prSet presAssocID="{47BFBC32-8EB9-4C0D-9BEA-C0693AB2DBDF}" presName="text" presStyleLbl="node1" presStyleIdx="1" presStyleCnt="4">
        <dgm:presLayoutVars>
          <dgm:bulletEnabled val="1"/>
        </dgm:presLayoutVars>
      </dgm:prSet>
      <dgm:spPr/>
    </dgm:pt>
    <dgm:pt modelId="{96455BA0-7DFD-4263-AB6B-B2B2AD28E293}" type="pres">
      <dgm:prSet presAssocID="{B22829A3-B62D-40C8-9CC1-DE37A5A1ECD5}" presName="spacer" presStyleCnt="0"/>
      <dgm:spPr/>
    </dgm:pt>
    <dgm:pt modelId="{6DE1E79F-04FB-4180-B164-D07855F524C3}" type="pres">
      <dgm:prSet presAssocID="{737E4006-874B-4D4D-8507-FE7B2AB71DCA}" presName="comp" presStyleCnt="0"/>
      <dgm:spPr/>
    </dgm:pt>
    <dgm:pt modelId="{50A398ED-B1BD-42FA-89BF-6880DF80007F}" type="pres">
      <dgm:prSet presAssocID="{737E4006-874B-4D4D-8507-FE7B2AB71DCA}" presName="box" presStyleLbl="node1" presStyleIdx="2" presStyleCnt="4" custScaleY="60671"/>
      <dgm:spPr/>
    </dgm:pt>
    <dgm:pt modelId="{5323CE89-01A4-40B8-A32D-E900AC98C0FE}" type="pres">
      <dgm:prSet presAssocID="{737E4006-874B-4D4D-8507-FE7B2AB71DCA}" presName="img" presStyleLbl="fgImgPlace1" presStyleIdx="2" presStyleCnt="4" custScaleX="89793" custScaleY="68637"/>
      <dgm:spPr>
        <a:blipFill rotWithShape="1">
          <a:blip xmlns:r="http://schemas.openxmlformats.org/officeDocument/2006/relationships" r:embed="rId4"/>
          <a:srcRect/>
          <a:stretch>
            <a:fillRect l="-34000" r="-34000"/>
          </a:stretch>
        </a:blipFill>
      </dgm:spPr>
    </dgm:pt>
    <dgm:pt modelId="{436906B3-6E2B-477B-AF93-46D57F3E7633}" type="pres">
      <dgm:prSet presAssocID="{737E4006-874B-4D4D-8507-FE7B2AB71DCA}" presName="text" presStyleLbl="node1" presStyleIdx="2" presStyleCnt="4">
        <dgm:presLayoutVars>
          <dgm:bulletEnabled val="1"/>
        </dgm:presLayoutVars>
      </dgm:prSet>
      <dgm:spPr/>
    </dgm:pt>
    <dgm:pt modelId="{80F0A411-942D-441D-B068-7EAB5C548558}" type="pres">
      <dgm:prSet presAssocID="{A320D7CF-2A44-48B3-AA49-FF1EAB9EC73D}" presName="spacer" presStyleCnt="0"/>
      <dgm:spPr/>
    </dgm:pt>
    <dgm:pt modelId="{2F156DBD-E8E1-49A3-AA7D-7E879E0E8489}" type="pres">
      <dgm:prSet presAssocID="{784798CB-49D2-4EAF-B04C-4AB27636272E}" presName="comp" presStyleCnt="0"/>
      <dgm:spPr/>
    </dgm:pt>
    <dgm:pt modelId="{A675CD87-06E4-4994-9A45-BF92EB856EE4}" type="pres">
      <dgm:prSet presAssocID="{784798CB-49D2-4EAF-B04C-4AB27636272E}" presName="box" presStyleLbl="node1" presStyleIdx="3" presStyleCnt="4" custScaleY="62284"/>
      <dgm:spPr/>
    </dgm:pt>
    <dgm:pt modelId="{19EC170A-6F74-427B-915D-4F433CC389F3}" type="pres">
      <dgm:prSet presAssocID="{784798CB-49D2-4EAF-B04C-4AB27636272E}" presName="img" presStyleLbl="fgImgPlace1" presStyleIdx="3" presStyleCnt="4" custScaleX="88881" custScaleY="65411" custLinFactNeighborX="-1976" custLinFactNeighborY="-1274"/>
      <dgm:spPr>
        <a:blipFill dpi="0" rotWithShape="1">
          <a:blip xmlns:r="http://schemas.openxmlformats.org/officeDocument/2006/relationships" r:embed="rId5">
            <a:extLst>
              <a:ext uri="{837473B0-CC2E-450A-ABE3-18F120FF3D39}">
                <a1611:picAttrSrcUrl xmlns:a1611="http://schemas.microsoft.com/office/drawing/2016/11/main" r:id="rId6"/>
              </a:ext>
            </a:extLst>
          </a:blip>
          <a:srcRect/>
          <a:stretch>
            <a:fillRect t="120" b="1275"/>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z="152400">
          <a:bevelT w="190500" h="38100"/>
        </a:sp3d>
      </dgm:spPr>
    </dgm:pt>
    <dgm:pt modelId="{92CFE90A-139B-4FCC-8B83-54518D0B2239}" type="pres">
      <dgm:prSet presAssocID="{784798CB-49D2-4EAF-B04C-4AB27636272E}" presName="text" presStyleLbl="node1" presStyleIdx="3" presStyleCnt="4">
        <dgm:presLayoutVars>
          <dgm:bulletEnabled val="1"/>
        </dgm:presLayoutVars>
      </dgm:prSet>
      <dgm:spPr/>
    </dgm:pt>
  </dgm:ptLst>
  <dgm:cxnLst>
    <dgm:cxn modelId="{64648100-6643-4C85-AE87-36DA4ECAC9F1}" type="presOf" srcId="{47BFBC32-8EB9-4C0D-9BEA-C0693AB2DBDF}" destId="{21C60248-8E06-4F2C-B3D3-E3D888125E24}" srcOrd="0" destOrd="0" presId="urn:microsoft.com/office/officeart/2005/8/layout/vList4"/>
    <dgm:cxn modelId="{5F3C4C14-C283-49E8-9D0B-EEC76C0EB2E9}" srcId="{D97386F6-C045-40F8-AD36-7F3840F1E1C3}" destId="{7C273290-DA72-4E23-BB07-4E3E3F328EAD}" srcOrd="0" destOrd="0" parTransId="{0B19247F-E434-4AD0-86B6-A8DD80ED1B96}" sibTransId="{3715F8F3-F700-44ED-B8C2-63AE00F3FC9F}"/>
    <dgm:cxn modelId="{1BE41044-E7C6-461F-9C25-7199C59C44A5}" srcId="{D97386F6-C045-40F8-AD36-7F3840F1E1C3}" destId="{737E4006-874B-4D4D-8507-FE7B2AB71DCA}" srcOrd="2" destOrd="0" parTransId="{5AE7C6B6-9F32-4FCB-A2B9-20A262F5020C}" sibTransId="{A320D7CF-2A44-48B3-AA49-FF1EAB9EC73D}"/>
    <dgm:cxn modelId="{F66A2A48-5031-4E0D-BFB8-A938B79345AE}" type="presOf" srcId="{7C273290-DA72-4E23-BB07-4E3E3F328EAD}" destId="{72F2CE51-9FAA-4597-9542-C612281ED524}" srcOrd="0" destOrd="0" presId="urn:microsoft.com/office/officeart/2005/8/layout/vList4"/>
    <dgm:cxn modelId="{BD0C2559-0459-4344-8462-FE815B91B666}" type="presOf" srcId="{47BFBC32-8EB9-4C0D-9BEA-C0693AB2DBDF}" destId="{5BAEB7AD-E741-42D4-B78B-467423839D48}" srcOrd="1" destOrd="0" presId="urn:microsoft.com/office/officeart/2005/8/layout/vList4"/>
    <dgm:cxn modelId="{334C4992-E0FF-414B-A1AC-1C0385111346}" srcId="{D97386F6-C045-40F8-AD36-7F3840F1E1C3}" destId="{784798CB-49D2-4EAF-B04C-4AB27636272E}" srcOrd="3" destOrd="0" parTransId="{F1E06D78-7D10-44A1-867B-9435B63736C8}" sibTransId="{71CB7D7F-2E60-413B-A93F-9DEC157FBD52}"/>
    <dgm:cxn modelId="{7115F698-94CC-48B1-9F66-E01DDB4D1FAD}" srcId="{D97386F6-C045-40F8-AD36-7F3840F1E1C3}" destId="{47BFBC32-8EB9-4C0D-9BEA-C0693AB2DBDF}" srcOrd="1" destOrd="0" parTransId="{2FC4D139-D74C-4FA7-818C-2AB82FF7D3FC}" sibTransId="{B22829A3-B62D-40C8-9CC1-DE37A5A1ECD5}"/>
    <dgm:cxn modelId="{812B949B-09D9-43C6-9A86-71402F1353A6}" type="presOf" srcId="{784798CB-49D2-4EAF-B04C-4AB27636272E}" destId="{A675CD87-06E4-4994-9A45-BF92EB856EE4}" srcOrd="0" destOrd="0" presId="urn:microsoft.com/office/officeart/2005/8/layout/vList4"/>
    <dgm:cxn modelId="{06E0ACA3-5116-4412-8E73-5070E400750D}" type="presOf" srcId="{737E4006-874B-4D4D-8507-FE7B2AB71DCA}" destId="{50A398ED-B1BD-42FA-89BF-6880DF80007F}" srcOrd="0" destOrd="0" presId="urn:microsoft.com/office/officeart/2005/8/layout/vList4"/>
    <dgm:cxn modelId="{E8498DA9-5058-4246-8421-E2AF4C1F1AC9}" type="presOf" srcId="{737E4006-874B-4D4D-8507-FE7B2AB71DCA}" destId="{436906B3-6E2B-477B-AF93-46D57F3E7633}" srcOrd="1" destOrd="0" presId="urn:microsoft.com/office/officeart/2005/8/layout/vList4"/>
    <dgm:cxn modelId="{805560F5-35B1-4D54-A868-C55F58830646}" type="presOf" srcId="{7C273290-DA72-4E23-BB07-4E3E3F328EAD}" destId="{C22B7B8F-6EE5-41E8-8FE0-127CD5603CFC}" srcOrd="1" destOrd="0" presId="urn:microsoft.com/office/officeart/2005/8/layout/vList4"/>
    <dgm:cxn modelId="{27E84EFD-4724-4DFF-973D-6CD724A684C8}" type="presOf" srcId="{D97386F6-C045-40F8-AD36-7F3840F1E1C3}" destId="{8609BEC7-1F84-4203-8C59-D07AFFAEE461}" srcOrd="0" destOrd="0" presId="urn:microsoft.com/office/officeart/2005/8/layout/vList4"/>
    <dgm:cxn modelId="{0946AFFD-07D4-4979-B8AF-57E6D908BEC2}" type="presOf" srcId="{784798CB-49D2-4EAF-B04C-4AB27636272E}" destId="{92CFE90A-139B-4FCC-8B83-54518D0B2239}" srcOrd="1" destOrd="0" presId="urn:microsoft.com/office/officeart/2005/8/layout/vList4"/>
    <dgm:cxn modelId="{3ABFDC2D-39CA-400C-A3FF-2AE50E31FF35}" type="presParOf" srcId="{8609BEC7-1F84-4203-8C59-D07AFFAEE461}" destId="{ED656CBD-7E82-46B6-B40C-32827AE5B9E4}" srcOrd="0" destOrd="0" presId="urn:microsoft.com/office/officeart/2005/8/layout/vList4"/>
    <dgm:cxn modelId="{DFC8140B-6E04-4AAF-A50D-D7AB997E8884}" type="presParOf" srcId="{ED656CBD-7E82-46B6-B40C-32827AE5B9E4}" destId="{72F2CE51-9FAA-4597-9542-C612281ED524}" srcOrd="0" destOrd="0" presId="urn:microsoft.com/office/officeart/2005/8/layout/vList4"/>
    <dgm:cxn modelId="{7096C26B-1335-43F1-90F4-213EE1F012F3}" type="presParOf" srcId="{ED656CBD-7E82-46B6-B40C-32827AE5B9E4}" destId="{53999ADD-C495-499E-BE38-B26465C7F651}" srcOrd="1" destOrd="0" presId="urn:microsoft.com/office/officeart/2005/8/layout/vList4"/>
    <dgm:cxn modelId="{76D719BD-2C13-4A9E-89DD-7AF8CD1427EB}" type="presParOf" srcId="{ED656CBD-7E82-46B6-B40C-32827AE5B9E4}" destId="{C22B7B8F-6EE5-41E8-8FE0-127CD5603CFC}" srcOrd="2" destOrd="0" presId="urn:microsoft.com/office/officeart/2005/8/layout/vList4"/>
    <dgm:cxn modelId="{F41D47E9-79A1-4441-A6B1-5552298E6EBC}" type="presParOf" srcId="{8609BEC7-1F84-4203-8C59-D07AFFAEE461}" destId="{1D5C0871-2AEC-4F2F-8530-30891C049B3B}" srcOrd="1" destOrd="0" presId="urn:microsoft.com/office/officeart/2005/8/layout/vList4"/>
    <dgm:cxn modelId="{46AE1ADD-A0C5-4589-9E5D-C1DD64E622FB}" type="presParOf" srcId="{8609BEC7-1F84-4203-8C59-D07AFFAEE461}" destId="{F320742C-C107-4660-B5F2-0F89F1DF6E72}" srcOrd="2" destOrd="0" presId="urn:microsoft.com/office/officeart/2005/8/layout/vList4"/>
    <dgm:cxn modelId="{F87D6FA6-5F96-4DB2-9FCC-648ECA1E6ECC}" type="presParOf" srcId="{F320742C-C107-4660-B5F2-0F89F1DF6E72}" destId="{21C60248-8E06-4F2C-B3D3-E3D888125E24}" srcOrd="0" destOrd="0" presId="urn:microsoft.com/office/officeart/2005/8/layout/vList4"/>
    <dgm:cxn modelId="{60720B2C-AC26-49DC-8E6C-BD3A86A2E205}" type="presParOf" srcId="{F320742C-C107-4660-B5F2-0F89F1DF6E72}" destId="{57370F0A-6B74-4FCC-B6EF-9E62513DC4C5}" srcOrd="1" destOrd="0" presId="urn:microsoft.com/office/officeart/2005/8/layout/vList4"/>
    <dgm:cxn modelId="{FAD216FD-2F84-4459-8945-AD51CE0DB749}" type="presParOf" srcId="{F320742C-C107-4660-B5F2-0F89F1DF6E72}" destId="{5BAEB7AD-E741-42D4-B78B-467423839D48}" srcOrd="2" destOrd="0" presId="urn:microsoft.com/office/officeart/2005/8/layout/vList4"/>
    <dgm:cxn modelId="{BC8E6815-6702-478C-A58A-B7B858BC04D2}" type="presParOf" srcId="{8609BEC7-1F84-4203-8C59-D07AFFAEE461}" destId="{96455BA0-7DFD-4263-AB6B-B2B2AD28E293}" srcOrd="3" destOrd="0" presId="urn:microsoft.com/office/officeart/2005/8/layout/vList4"/>
    <dgm:cxn modelId="{0C6939BB-1775-4CDB-A3A7-94CBF49180A8}" type="presParOf" srcId="{8609BEC7-1F84-4203-8C59-D07AFFAEE461}" destId="{6DE1E79F-04FB-4180-B164-D07855F524C3}" srcOrd="4" destOrd="0" presId="urn:microsoft.com/office/officeart/2005/8/layout/vList4"/>
    <dgm:cxn modelId="{63860347-992F-4584-8FD9-7A9E52AE51D5}" type="presParOf" srcId="{6DE1E79F-04FB-4180-B164-D07855F524C3}" destId="{50A398ED-B1BD-42FA-89BF-6880DF80007F}" srcOrd="0" destOrd="0" presId="urn:microsoft.com/office/officeart/2005/8/layout/vList4"/>
    <dgm:cxn modelId="{F23BDDAD-4258-44FB-B651-21BF07659529}" type="presParOf" srcId="{6DE1E79F-04FB-4180-B164-D07855F524C3}" destId="{5323CE89-01A4-40B8-A32D-E900AC98C0FE}" srcOrd="1" destOrd="0" presId="urn:microsoft.com/office/officeart/2005/8/layout/vList4"/>
    <dgm:cxn modelId="{0BDAD484-3A0B-4201-9663-9BDE20D06F81}" type="presParOf" srcId="{6DE1E79F-04FB-4180-B164-D07855F524C3}" destId="{436906B3-6E2B-477B-AF93-46D57F3E7633}" srcOrd="2" destOrd="0" presId="urn:microsoft.com/office/officeart/2005/8/layout/vList4"/>
    <dgm:cxn modelId="{3F6E3862-2681-4EF0-8050-CE8216EAAD5E}" type="presParOf" srcId="{8609BEC7-1F84-4203-8C59-D07AFFAEE461}" destId="{80F0A411-942D-441D-B068-7EAB5C548558}" srcOrd="5" destOrd="0" presId="urn:microsoft.com/office/officeart/2005/8/layout/vList4"/>
    <dgm:cxn modelId="{4C3C1BDD-1C5A-4B71-918E-1C5D832B507B}" type="presParOf" srcId="{8609BEC7-1F84-4203-8C59-D07AFFAEE461}" destId="{2F156DBD-E8E1-49A3-AA7D-7E879E0E8489}" srcOrd="6" destOrd="0" presId="urn:microsoft.com/office/officeart/2005/8/layout/vList4"/>
    <dgm:cxn modelId="{A2597760-4111-4ACB-8166-EDCD4AEF5F64}" type="presParOf" srcId="{2F156DBD-E8E1-49A3-AA7D-7E879E0E8489}" destId="{A675CD87-06E4-4994-9A45-BF92EB856EE4}" srcOrd="0" destOrd="0" presId="urn:microsoft.com/office/officeart/2005/8/layout/vList4"/>
    <dgm:cxn modelId="{2BB57DFD-11FC-4A22-B6E7-8CBAA34497E1}" type="presParOf" srcId="{2F156DBD-E8E1-49A3-AA7D-7E879E0E8489}" destId="{19EC170A-6F74-427B-915D-4F433CC389F3}" srcOrd="1" destOrd="0" presId="urn:microsoft.com/office/officeart/2005/8/layout/vList4"/>
    <dgm:cxn modelId="{487C64F1-FABE-480F-9B98-685CB10A003A}" type="presParOf" srcId="{2F156DBD-E8E1-49A3-AA7D-7E879E0E8489}" destId="{92CFE90A-139B-4FCC-8B83-54518D0B223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7DD07F-C5C3-440A-B8C4-F4612504D0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424E8A0-EC53-414D-B82D-56B9F3E2964C}">
      <dgm:prSet custT="1"/>
      <dgm:spPr/>
      <dgm:t>
        <a:bodyPr/>
        <a:lstStyle/>
        <a:p>
          <a:pPr algn="l"/>
          <a:r>
            <a:rPr lang="en-US" sz="1425" b="0" i="0" cap="none" spc="0" dirty="0">
              <a:solidFill>
                <a:schemeClr val="bg1"/>
              </a:solidFill>
              <a:effectLst/>
              <a:latin typeface="Times New Roman" panose="02020603050405020304" pitchFamily="18" charset="0"/>
              <a:cs typeface="Times New Roman" panose="02020603050405020304" pitchFamily="18" charset="0"/>
            </a:rPr>
            <a:t>The number of consulting firms rapidly increased over the following decades in the wake of the development of scientific management, operations, and </a:t>
          </a:r>
          <a:r>
            <a:rPr lang="en-US" sz="1425" b="0" i="0" cap="none" spc="0" dirty="0" err="1">
              <a:solidFill>
                <a:schemeClr val="bg1"/>
              </a:solidFill>
              <a:effectLst/>
              <a:latin typeface="Times New Roman" panose="02020603050405020304" pitchFamily="18" charset="0"/>
              <a:cs typeface="Times New Roman" panose="02020603050405020304" pitchFamily="18" charset="0"/>
            </a:rPr>
            <a:t>organisational</a:t>
          </a:r>
          <a:r>
            <a:rPr lang="en-US" sz="1425" b="0" i="0" cap="none" spc="0" dirty="0">
              <a:solidFill>
                <a:schemeClr val="bg1"/>
              </a:solidFill>
              <a:effectLst/>
              <a:latin typeface="Times New Roman" panose="02020603050405020304" pitchFamily="18" charset="0"/>
              <a:cs typeface="Times New Roman" panose="02020603050405020304" pitchFamily="18" charset="0"/>
            </a:rPr>
            <a:t> theory with revenues ranging from $800 billion to $900 billion.</a:t>
          </a:r>
        </a:p>
      </dgm:t>
    </dgm:pt>
    <dgm:pt modelId="{EEACE736-A7B8-4D3B-A936-0CEB1D19D92D}" type="parTrans" cxnId="{EAFFE5D7-50A4-4DB6-B2A5-4E28E624AF5C}">
      <dgm:prSet/>
      <dgm:spPr/>
      <dgm:t>
        <a:bodyPr/>
        <a:lstStyle/>
        <a:p>
          <a:pPr algn="l"/>
          <a:endParaRPr lang="en-US">
            <a:solidFill>
              <a:schemeClr val="bg1"/>
            </a:solidFill>
          </a:endParaRPr>
        </a:p>
      </dgm:t>
    </dgm:pt>
    <dgm:pt modelId="{8EF61F28-29A8-427C-9663-9324A0A9B8DC}" type="sibTrans" cxnId="{EAFFE5D7-50A4-4DB6-B2A5-4E28E624AF5C}">
      <dgm:prSet/>
      <dgm:spPr/>
      <dgm:t>
        <a:bodyPr/>
        <a:lstStyle/>
        <a:p>
          <a:pPr algn="l"/>
          <a:endParaRPr lang="en-US">
            <a:solidFill>
              <a:schemeClr val="bg1"/>
            </a:solidFill>
          </a:endParaRPr>
        </a:p>
      </dgm:t>
    </dgm:pt>
    <dgm:pt modelId="{33DFA2D8-9B0B-438E-AB22-BF085A970AB9}">
      <dgm:prSet custT="1"/>
      <dgm:spPr/>
      <dgm:t>
        <a:bodyPr/>
        <a:lstStyle/>
        <a:p>
          <a:pPr algn="l"/>
          <a:r>
            <a:rPr lang="en-US" sz="1425" b="0" i="0" cap="none" spc="0">
              <a:solidFill>
                <a:schemeClr val="bg1"/>
              </a:solidFill>
              <a:effectLst/>
              <a:latin typeface="Times New Roman" panose="02020603050405020304" pitchFamily="18" charset="0"/>
              <a:cs typeface="Times New Roman" panose="02020603050405020304" pitchFamily="18" charset="0"/>
            </a:rPr>
            <a:t>Organisations have made significant progress in the last few decades in terms of developing internal advisory and implementation teams, internal consulting and project management teams, as well as typical "consulting" capabilities across important departments, functions, and process areas.</a:t>
          </a:r>
          <a:endParaRPr lang="en-US" sz="1425" b="0" i="0" cap="none" spc="0" dirty="0">
            <a:solidFill>
              <a:schemeClr val="bg1"/>
            </a:solidFill>
            <a:effectLst/>
            <a:latin typeface="Times New Roman" panose="02020603050405020304" pitchFamily="18" charset="0"/>
            <a:cs typeface="Times New Roman" panose="02020603050405020304" pitchFamily="18" charset="0"/>
          </a:endParaRPr>
        </a:p>
      </dgm:t>
    </dgm:pt>
    <dgm:pt modelId="{AB1658AE-7F91-4C18-BBD6-8BA51FE1883E}" type="parTrans" cxnId="{69CF4675-C9FE-4783-A5BE-79B5AADC9200}">
      <dgm:prSet/>
      <dgm:spPr/>
      <dgm:t>
        <a:bodyPr/>
        <a:lstStyle/>
        <a:p>
          <a:pPr algn="l"/>
          <a:endParaRPr lang="en-US">
            <a:solidFill>
              <a:schemeClr val="bg1"/>
            </a:solidFill>
          </a:endParaRPr>
        </a:p>
      </dgm:t>
    </dgm:pt>
    <dgm:pt modelId="{8E894190-624C-4EA2-9E7E-1A08E5D7C6CC}" type="sibTrans" cxnId="{69CF4675-C9FE-4783-A5BE-79B5AADC9200}">
      <dgm:prSet/>
      <dgm:spPr/>
      <dgm:t>
        <a:bodyPr/>
        <a:lstStyle/>
        <a:p>
          <a:pPr algn="l"/>
          <a:endParaRPr lang="en-US">
            <a:solidFill>
              <a:schemeClr val="bg1"/>
            </a:solidFill>
          </a:endParaRPr>
        </a:p>
      </dgm:t>
    </dgm:pt>
    <dgm:pt modelId="{C5049BFD-7A64-4B3B-8DEA-13B2BB4CE1A4}">
      <dgm:prSet custT="1"/>
      <dgm:spPr/>
      <dgm:t>
        <a:bodyPr/>
        <a:lstStyle/>
        <a:p>
          <a:pPr algn="l"/>
          <a:r>
            <a:rPr lang="en-US" sz="1425" b="0" i="0" cap="none" spc="0" dirty="0">
              <a:solidFill>
                <a:schemeClr val="bg1"/>
              </a:solidFill>
              <a:effectLst/>
              <a:latin typeface="Times New Roman" panose="02020603050405020304" pitchFamily="18" charset="0"/>
              <a:cs typeface="Times New Roman" panose="02020603050405020304" pitchFamily="18" charset="0"/>
            </a:rPr>
            <a:t>Consultants (especially those with </a:t>
          </a:r>
          <a:r>
            <a:rPr lang="en-US" sz="1425" b="0" i="0" cap="none" spc="0" dirty="0" err="1">
              <a:solidFill>
                <a:schemeClr val="bg1"/>
              </a:solidFill>
              <a:effectLst/>
              <a:latin typeface="Times New Roman" panose="02020603050405020304" pitchFamily="18" charset="0"/>
              <a:cs typeface="Times New Roman" panose="02020603050405020304" pitchFamily="18" charset="0"/>
            </a:rPr>
            <a:t>specialised</a:t>
          </a:r>
          <a:r>
            <a:rPr lang="en-US" sz="1425" b="0" i="0" cap="none" spc="0" dirty="0">
              <a:solidFill>
                <a:schemeClr val="bg1"/>
              </a:solidFill>
              <a:effectLst/>
              <a:latin typeface="Times New Roman" panose="02020603050405020304" pitchFamily="18" charset="0"/>
              <a:cs typeface="Times New Roman" panose="02020603050405020304" pitchFamily="18" charset="0"/>
            </a:rPr>
            <a:t> skills in computing science and other digital areas) will be in demand as the increase in digitization continues, hybrid working models become part of the "new normal," and companies increasingly turn to cloud computing.</a:t>
          </a:r>
        </a:p>
      </dgm:t>
    </dgm:pt>
    <dgm:pt modelId="{674502C9-0322-4BFD-8033-983F01646442}" type="parTrans" cxnId="{86AEEDEA-A788-45CC-9A77-1016C4AB405D}">
      <dgm:prSet/>
      <dgm:spPr/>
      <dgm:t>
        <a:bodyPr/>
        <a:lstStyle/>
        <a:p>
          <a:pPr algn="l"/>
          <a:endParaRPr lang="en-US">
            <a:solidFill>
              <a:schemeClr val="bg1"/>
            </a:solidFill>
          </a:endParaRPr>
        </a:p>
      </dgm:t>
    </dgm:pt>
    <dgm:pt modelId="{9BD8141C-4356-4C46-8CB7-1F94C10E04CC}" type="sibTrans" cxnId="{86AEEDEA-A788-45CC-9A77-1016C4AB405D}">
      <dgm:prSet/>
      <dgm:spPr/>
      <dgm:t>
        <a:bodyPr/>
        <a:lstStyle/>
        <a:p>
          <a:pPr algn="l"/>
          <a:endParaRPr lang="en-US">
            <a:solidFill>
              <a:schemeClr val="bg1"/>
            </a:solidFill>
          </a:endParaRPr>
        </a:p>
      </dgm:t>
    </dgm:pt>
    <dgm:pt modelId="{CAC7A78B-F6A4-4E99-84FA-A5761817F067}">
      <dgm:prSet custT="1"/>
      <dgm:spPr/>
      <dgm:t>
        <a:bodyPr/>
        <a:lstStyle/>
        <a:p>
          <a:pPr algn="l"/>
          <a:r>
            <a:rPr lang="en-US" sz="1425" b="0" i="0" cap="none" spc="0" dirty="0">
              <a:solidFill>
                <a:schemeClr val="bg1"/>
              </a:solidFill>
              <a:effectLst/>
              <a:latin typeface="Times New Roman" panose="02020603050405020304" pitchFamily="18" charset="0"/>
              <a:cs typeface="Times New Roman" panose="02020603050405020304" pitchFamily="18" charset="0"/>
            </a:rPr>
            <a:t>The world's first contemporary consulting firms were established in the late 19th century, which is when the consulting industry first emerged.</a:t>
          </a:r>
        </a:p>
      </dgm:t>
    </dgm:pt>
    <dgm:pt modelId="{4671336D-06E8-4715-897F-521B0D960DA5}" type="parTrans" cxnId="{F1CBDF01-DB4E-48F3-BCEC-EED5C2DA97DB}">
      <dgm:prSet/>
      <dgm:spPr/>
      <dgm:t>
        <a:bodyPr/>
        <a:lstStyle/>
        <a:p>
          <a:pPr algn="l"/>
          <a:endParaRPr lang="en-US">
            <a:solidFill>
              <a:schemeClr val="bg1"/>
            </a:solidFill>
          </a:endParaRPr>
        </a:p>
      </dgm:t>
    </dgm:pt>
    <dgm:pt modelId="{80D9298E-A781-4946-806C-C8C1E71CF133}" type="sibTrans" cxnId="{F1CBDF01-DB4E-48F3-BCEC-EED5C2DA97DB}">
      <dgm:prSet/>
      <dgm:spPr/>
      <dgm:t>
        <a:bodyPr/>
        <a:lstStyle/>
        <a:p>
          <a:pPr algn="l"/>
          <a:endParaRPr lang="en-US">
            <a:solidFill>
              <a:schemeClr val="bg1"/>
            </a:solidFill>
          </a:endParaRPr>
        </a:p>
      </dgm:t>
    </dgm:pt>
    <dgm:pt modelId="{ECA5162F-B366-439A-B461-4CA6C349FE70}">
      <dgm:prSet custT="1"/>
      <dgm:spPr/>
      <dgm:t>
        <a:bodyPr/>
        <a:lstStyle/>
        <a:p>
          <a:pPr algn="l"/>
          <a:r>
            <a:rPr lang="en-US" sz="1425" b="0" i="0" cap="none" spc="0" dirty="0">
              <a:solidFill>
                <a:schemeClr val="bg1"/>
              </a:solidFill>
              <a:effectLst/>
              <a:latin typeface="Times New Roman" panose="02020603050405020304" pitchFamily="18" charset="0"/>
              <a:cs typeface="Times New Roman" panose="02020603050405020304" pitchFamily="18" charset="0"/>
            </a:rPr>
            <a:t>The Indian consulting market has grown at a compound annual growth rate (CAGR) of 8.6% since 2014, and predicted to grow at a CAGR of 10.6% to reach nearly $1,460.2 billion by 2025, as per the Associated Chambers of Commerce and Industry.</a:t>
          </a:r>
        </a:p>
      </dgm:t>
    </dgm:pt>
    <dgm:pt modelId="{3AB11BD4-EC84-4FAD-A95D-3DAA34F1BCEC}" type="parTrans" cxnId="{9A5C56B9-BE50-4A78-B6D9-4C28CB987A1E}">
      <dgm:prSet/>
      <dgm:spPr/>
      <dgm:t>
        <a:bodyPr/>
        <a:lstStyle/>
        <a:p>
          <a:pPr algn="l"/>
          <a:endParaRPr lang="en-IN">
            <a:solidFill>
              <a:schemeClr val="bg1"/>
            </a:solidFill>
          </a:endParaRPr>
        </a:p>
      </dgm:t>
    </dgm:pt>
    <dgm:pt modelId="{0E332459-FD5E-40D5-932C-F9C691604C50}" type="sibTrans" cxnId="{9A5C56B9-BE50-4A78-B6D9-4C28CB987A1E}">
      <dgm:prSet/>
      <dgm:spPr/>
      <dgm:t>
        <a:bodyPr/>
        <a:lstStyle/>
        <a:p>
          <a:pPr algn="l"/>
          <a:endParaRPr lang="en-IN">
            <a:solidFill>
              <a:schemeClr val="bg1"/>
            </a:solidFill>
          </a:endParaRPr>
        </a:p>
      </dgm:t>
    </dgm:pt>
    <dgm:pt modelId="{7C5A245B-BED4-44D7-8732-9249BF044707}" type="pres">
      <dgm:prSet presAssocID="{3B7DD07F-C5C3-440A-B8C4-F4612504D03F}" presName="linear" presStyleCnt="0">
        <dgm:presLayoutVars>
          <dgm:animLvl val="lvl"/>
          <dgm:resizeHandles val="exact"/>
        </dgm:presLayoutVars>
      </dgm:prSet>
      <dgm:spPr/>
    </dgm:pt>
    <dgm:pt modelId="{3BCA0344-C317-4EC1-929E-2A2C25658AAE}" type="pres">
      <dgm:prSet presAssocID="{CAC7A78B-F6A4-4E99-84FA-A5761817F067}" presName="parentText" presStyleLbl="node1" presStyleIdx="0" presStyleCnt="5">
        <dgm:presLayoutVars>
          <dgm:chMax val="0"/>
          <dgm:bulletEnabled val="1"/>
        </dgm:presLayoutVars>
      </dgm:prSet>
      <dgm:spPr/>
    </dgm:pt>
    <dgm:pt modelId="{7A7FB053-7AE7-4B6E-99FA-E60DB93EEAF9}" type="pres">
      <dgm:prSet presAssocID="{80D9298E-A781-4946-806C-C8C1E71CF133}" presName="spacer" presStyleCnt="0"/>
      <dgm:spPr/>
    </dgm:pt>
    <dgm:pt modelId="{C672F628-0E95-431B-B59B-9770EF075B65}" type="pres">
      <dgm:prSet presAssocID="{7424E8A0-EC53-414D-B82D-56B9F3E2964C}" presName="parentText" presStyleLbl="node1" presStyleIdx="1" presStyleCnt="5">
        <dgm:presLayoutVars>
          <dgm:chMax val="0"/>
          <dgm:bulletEnabled val="1"/>
        </dgm:presLayoutVars>
      </dgm:prSet>
      <dgm:spPr/>
    </dgm:pt>
    <dgm:pt modelId="{59AC7D00-21FC-4A94-8D65-917302D75737}" type="pres">
      <dgm:prSet presAssocID="{8EF61F28-29A8-427C-9663-9324A0A9B8DC}" presName="spacer" presStyleCnt="0"/>
      <dgm:spPr/>
    </dgm:pt>
    <dgm:pt modelId="{5D6AD685-DB4B-49D3-A351-A5227E9CC179}" type="pres">
      <dgm:prSet presAssocID="{33DFA2D8-9B0B-438E-AB22-BF085A970AB9}" presName="parentText" presStyleLbl="node1" presStyleIdx="2" presStyleCnt="5">
        <dgm:presLayoutVars>
          <dgm:chMax val="0"/>
          <dgm:bulletEnabled val="1"/>
        </dgm:presLayoutVars>
      </dgm:prSet>
      <dgm:spPr/>
    </dgm:pt>
    <dgm:pt modelId="{1B2BB09D-51DE-416E-BD83-D12447C0DAF2}" type="pres">
      <dgm:prSet presAssocID="{8E894190-624C-4EA2-9E7E-1A08E5D7C6CC}" presName="spacer" presStyleCnt="0"/>
      <dgm:spPr/>
    </dgm:pt>
    <dgm:pt modelId="{B2407C5F-40EF-4A5C-A7C4-219952A8973A}" type="pres">
      <dgm:prSet presAssocID="{C5049BFD-7A64-4B3B-8DEA-13B2BB4CE1A4}" presName="parentText" presStyleLbl="node1" presStyleIdx="3" presStyleCnt="5">
        <dgm:presLayoutVars>
          <dgm:chMax val="0"/>
          <dgm:bulletEnabled val="1"/>
        </dgm:presLayoutVars>
      </dgm:prSet>
      <dgm:spPr/>
    </dgm:pt>
    <dgm:pt modelId="{322D53FB-955E-46A3-AFF9-7358803D2DF3}" type="pres">
      <dgm:prSet presAssocID="{9BD8141C-4356-4C46-8CB7-1F94C10E04CC}" presName="spacer" presStyleCnt="0"/>
      <dgm:spPr/>
    </dgm:pt>
    <dgm:pt modelId="{25F3FF73-C312-4F1E-B84B-E193C97D864A}" type="pres">
      <dgm:prSet presAssocID="{ECA5162F-B366-439A-B461-4CA6C349FE70}" presName="parentText" presStyleLbl="node1" presStyleIdx="4" presStyleCnt="5">
        <dgm:presLayoutVars>
          <dgm:chMax val="0"/>
          <dgm:bulletEnabled val="1"/>
        </dgm:presLayoutVars>
      </dgm:prSet>
      <dgm:spPr/>
    </dgm:pt>
  </dgm:ptLst>
  <dgm:cxnLst>
    <dgm:cxn modelId="{F1CBDF01-DB4E-48F3-BCEC-EED5C2DA97DB}" srcId="{3B7DD07F-C5C3-440A-B8C4-F4612504D03F}" destId="{CAC7A78B-F6A4-4E99-84FA-A5761817F067}" srcOrd="0" destOrd="0" parTransId="{4671336D-06E8-4715-897F-521B0D960DA5}" sibTransId="{80D9298E-A781-4946-806C-C8C1E71CF133}"/>
    <dgm:cxn modelId="{0885E527-423A-47F2-8CB8-C1CA8FE51A1C}" type="presOf" srcId="{3B7DD07F-C5C3-440A-B8C4-F4612504D03F}" destId="{7C5A245B-BED4-44D7-8732-9249BF044707}" srcOrd="0" destOrd="0" presId="urn:microsoft.com/office/officeart/2005/8/layout/vList2"/>
    <dgm:cxn modelId="{E1D37230-143A-42DA-BE9D-3F5EE8ACE079}" type="presOf" srcId="{CAC7A78B-F6A4-4E99-84FA-A5761817F067}" destId="{3BCA0344-C317-4EC1-929E-2A2C25658AAE}" srcOrd="0" destOrd="0" presId="urn:microsoft.com/office/officeart/2005/8/layout/vList2"/>
    <dgm:cxn modelId="{7B386139-B6A5-4DEB-8852-FD0EC1BF164B}" type="presOf" srcId="{7424E8A0-EC53-414D-B82D-56B9F3E2964C}" destId="{C672F628-0E95-431B-B59B-9770EF075B65}" srcOrd="0" destOrd="0" presId="urn:microsoft.com/office/officeart/2005/8/layout/vList2"/>
    <dgm:cxn modelId="{69CF4675-C9FE-4783-A5BE-79B5AADC9200}" srcId="{3B7DD07F-C5C3-440A-B8C4-F4612504D03F}" destId="{33DFA2D8-9B0B-438E-AB22-BF085A970AB9}" srcOrd="2" destOrd="0" parTransId="{AB1658AE-7F91-4C18-BBD6-8BA51FE1883E}" sibTransId="{8E894190-624C-4EA2-9E7E-1A08E5D7C6CC}"/>
    <dgm:cxn modelId="{27D2C198-7A9C-425D-9456-3175D43A3170}" type="presOf" srcId="{33DFA2D8-9B0B-438E-AB22-BF085A970AB9}" destId="{5D6AD685-DB4B-49D3-A351-A5227E9CC179}" srcOrd="0" destOrd="0" presId="urn:microsoft.com/office/officeart/2005/8/layout/vList2"/>
    <dgm:cxn modelId="{9A5C56B9-BE50-4A78-B6D9-4C28CB987A1E}" srcId="{3B7DD07F-C5C3-440A-B8C4-F4612504D03F}" destId="{ECA5162F-B366-439A-B461-4CA6C349FE70}" srcOrd="4" destOrd="0" parTransId="{3AB11BD4-EC84-4FAD-A95D-3DAA34F1BCEC}" sibTransId="{0E332459-FD5E-40D5-932C-F9C691604C50}"/>
    <dgm:cxn modelId="{665779C7-3FA6-4FCD-A8FF-E43BF3A100C6}" type="presOf" srcId="{C5049BFD-7A64-4B3B-8DEA-13B2BB4CE1A4}" destId="{B2407C5F-40EF-4A5C-A7C4-219952A8973A}" srcOrd="0" destOrd="0" presId="urn:microsoft.com/office/officeart/2005/8/layout/vList2"/>
    <dgm:cxn modelId="{EAFFE5D7-50A4-4DB6-B2A5-4E28E624AF5C}" srcId="{3B7DD07F-C5C3-440A-B8C4-F4612504D03F}" destId="{7424E8A0-EC53-414D-B82D-56B9F3E2964C}" srcOrd="1" destOrd="0" parTransId="{EEACE736-A7B8-4D3B-A936-0CEB1D19D92D}" sibTransId="{8EF61F28-29A8-427C-9663-9324A0A9B8DC}"/>
    <dgm:cxn modelId="{86AEEDEA-A788-45CC-9A77-1016C4AB405D}" srcId="{3B7DD07F-C5C3-440A-B8C4-F4612504D03F}" destId="{C5049BFD-7A64-4B3B-8DEA-13B2BB4CE1A4}" srcOrd="3" destOrd="0" parTransId="{674502C9-0322-4BFD-8033-983F01646442}" sibTransId="{9BD8141C-4356-4C46-8CB7-1F94C10E04CC}"/>
    <dgm:cxn modelId="{06ED2EF9-5EF9-43B0-B397-A05249137CAB}" type="presOf" srcId="{ECA5162F-B366-439A-B461-4CA6C349FE70}" destId="{25F3FF73-C312-4F1E-B84B-E193C97D864A}" srcOrd="0" destOrd="0" presId="urn:microsoft.com/office/officeart/2005/8/layout/vList2"/>
    <dgm:cxn modelId="{7DCDF139-8215-4759-B1B6-3132ADD54D18}" type="presParOf" srcId="{7C5A245B-BED4-44D7-8732-9249BF044707}" destId="{3BCA0344-C317-4EC1-929E-2A2C25658AAE}" srcOrd="0" destOrd="0" presId="urn:microsoft.com/office/officeart/2005/8/layout/vList2"/>
    <dgm:cxn modelId="{F02B07D1-67AF-4549-B3BB-0789A3F2EEB4}" type="presParOf" srcId="{7C5A245B-BED4-44D7-8732-9249BF044707}" destId="{7A7FB053-7AE7-4B6E-99FA-E60DB93EEAF9}" srcOrd="1" destOrd="0" presId="urn:microsoft.com/office/officeart/2005/8/layout/vList2"/>
    <dgm:cxn modelId="{E474E533-FA41-4F93-9DAD-6B5722AB5259}" type="presParOf" srcId="{7C5A245B-BED4-44D7-8732-9249BF044707}" destId="{C672F628-0E95-431B-B59B-9770EF075B65}" srcOrd="2" destOrd="0" presId="urn:microsoft.com/office/officeart/2005/8/layout/vList2"/>
    <dgm:cxn modelId="{E0F71542-8941-4597-85FB-673CAD188A58}" type="presParOf" srcId="{7C5A245B-BED4-44D7-8732-9249BF044707}" destId="{59AC7D00-21FC-4A94-8D65-917302D75737}" srcOrd="3" destOrd="0" presId="urn:microsoft.com/office/officeart/2005/8/layout/vList2"/>
    <dgm:cxn modelId="{F76C7EFA-E86B-47EB-BAC3-9FE51365A2C5}" type="presParOf" srcId="{7C5A245B-BED4-44D7-8732-9249BF044707}" destId="{5D6AD685-DB4B-49D3-A351-A5227E9CC179}" srcOrd="4" destOrd="0" presId="urn:microsoft.com/office/officeart/2005/8/layout/vList2"/>
    <dgm:cxn modelId="{D24D5A25-BBE0-4464-853C-39245741A111}" type="presParOf" srcId="{7C5A245B-BED4-44D7-8732-9249BF044707}" destId="{1B2BB09D-51DE-416E-BD83-D12447C0DAF2}" srcOrd="5" destOrd="0" presId="urn:microsoft.com/office/officeart/2005/8/layout/vList2"/>
    <dgm:cxn modelId="{3D2D73D5-01F3-4763-A4CC-3467BDE2BBFD}" type="presParOf" srcId="{7C5A245B-BED4-44D7-8732-9249BF044707}" destId="{B2407C5F-40EF-4A5C-A7C4-219952A8973A}" srcOrd="6" destOrd="0" presId="urn:microsoft.com/office/officeart/2005/8/layout/vList2"/>
    <dgm:cxn modelId="{329EB84F-11AC-45B4-8B8A-C47E00F7C5A4}" type="presParOf" srcId="{7C5A245B-BED4-44D7-8732-9249BF044707}" destId="{322D53FB-955E-46A3-AFF9-7358803D2DF3}" srcOrd="7" destOrd="0" presId="urn:microsoft.com/office/officeart/2005/8/layout/vList2"/>
    <dgm:cxn modelId="{5D9D5240-E48E-4267-9057-E9FD9601C70D}" type="presParOf" srcId="{7C5A245B-BED4-44D7-8732-9249BF044707}" destId="{25F3FF73-C312-4F1E-B84B-E193C97D864A}"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7DD07F-C5C3-440A-B8C4-F4612504D03F}" type="doc">
      <dgm:prSet loTypeId="urn:microsoft.com/office/officeart/2005/8/layout/default" loCatId="list" qsTypeId="urn:microsoft.com/office/officeart/2005/8/quickstyle/3d4" qsCatId="3D" csTypeId="urn:microsoft.com/office/officeart/2005/8/colors/accent1_5" csCatId="accent1" phldr="1"/>
      <dgm:spPr/>
      <dgm:t>
        <a:bodyPr/>
        <a:lstStyle/>
        <a:p>
          <a:endParaRPr lang="en-US"/>
        </a:p>
      </dgm:t>
    </dgm:pt>
    <dgm:pt modelId="{7424E8A0-EC53-414D-B82D-56B9F3E2964C}">
      <dgm:prSet>
        <dgm:style>
          <a:lnRef idx="2">
            <a:schemeClr val="dk1"/>
          </a:lnRef>
          <a:fillRef idx="1">
            <a:schemeClr val="lt1"/>
          </a:fillRef>
          <a:effectRef idx="0">
            <a:schemeClr val="dk1"/>
          </a:effectRef>
          <a:fontRef idx="minor">
            <a:schemeClr val="dk1"/>
          </a:fontRef>
        </dgm:style>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EY exists to build a better working world, helping to create long-term value for clients, people and society, and to build trust in the capital markets.</a:t>
          </a:r>
        </a:p>
      </dgm:t>
    </dgm:pt>
    <dgm:pt modelId="{EEACE736-A7B8-4D3B-A936-0CEB1D19D92D}" type="parTrans" cxnId="{EAFFE5D7-50A4-4DB6-B2A5-4E28E624AF5C}">
      <dgm:prSet/>
      <dgm:spPr/>
      <dgm:t>
        <a:bodyPr/>
        <a:lstStyle/>
        <a:p>
          <a:endParaRPr lang="en-US"/>
        </a:p>
      </dgm:t>
    </dgm:pt>
    <dgm:pt modelId="{8EF61F28-29A8-427C-9663-9324A0A9B8DC}" type="sibTrans" cxnId="{EAFFE5D7-50A4-4DB6-B2A5-4E28E624AF5C}">
      <dgm:prSet/>
      <dgm:spPr/>
      <dgm:t>
        <a:bodyPr/>
        <a:lstStyle/>
        <a:p>
          <a:endParaRPr lang="en-US"/>
        </a:p>
      </dgm:t>
    </dgm:pt>
    <dgm:pt modelId="{33DFA2D8-9B0B-438E-AB22-BF085A970AB9}">
      <dgm:prSet>
        <dgm:style>
          <a:lnRef idx="2">
            <a:schemeClr val="dk1"/>
          </a:lnRef>
          <a:fillRef idx="1">
            <a:schemeClr val="lt1"/>
          </a:fillRef>
          <a:effectRef idx="0">
            <a:schemeClr val="dk1"/>
          </a:effectRef>
          <a:fontRef idx="minor">
            <a:schemeClr val="dk1"/>
          </a:fontRef>
        </dgm:style>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Enabled by data and technology, diverse EY teams in over 150 countries provide trust through assurance and help clients grow, transform and operate.</a:t>
          </a:r>
        </a:p>
      </dgm:t>
    </dgm:pt>
    <dgm:pt modelId="{AB1658AE-7F91-4C18-BBD6-8BA51FE1883E}" type="parTrans" cxnId="{69CF4675-C9FE-4783-A5BE-79B5AADC9200}">
      <dgm:prSet/>
      <dgm:spPr/>
      <dgm:t>
        <a:bodyPr/>
        <a:lstStyle/>
        <a:p>
          <a:endParaRPr lang="en-US"/>
        </a:p>
      </dgm:t>
    </dgm:pt>
    <dgm:pt modelId="{8E894190-624C-4EA2-9E7E-1A08E5D7C6CC}" type="sibTrans" cxnId="{69CF4675-C9FE-4783-A5BE-79B5AADC9200}">
      <dgm:prSet/>
      <dgm:spPr/>
      <dgm:t>
        <a:bodyPr/>
        <a:lstStyle/>
        <a:p>
          <a:endParaRPr lang="en-US"/>
        </a:p>
      </dgm:t>
    </dgm:pt>
    <dgm:pt modelId="{C5049BFD-7A64-4B3B-8DEA-13B2BB4CE1A4}">
      <dgm:prSet>
        <dgm:style>
          <a:lnRef idx="2">
            <a:schemeClr val="dk1"/>
          </a:lnRef>
          <a:fillRef idx="1">
            <a:schemeClr val="lt1"/>
          </a:fillRef>
          <a:effectRef idx="0">
            <a:schemeClr val="dk1"/>
          </a:effectRef>
          <a:fontRef idx="minor">
            <a:schemeClr val="dk1"/>
          </a:fontRef>
        </dgm:style>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Working across assurance, consulting, law, strategy, tax and transactions, EY teams ask better questions to find new answers to the complex issues facing our world today.</a:t>
          </a:r>
        </a:p>
      </dgm:t>
    </dgm:pt>
    <dgm:pt modelId="{674502C9-0322-4BFD-8033-983F01646442}" type="parTrans" cxnId="{86AEEDEA-A788-45CC-9A77-1016C4AB405D}">
      <dgm:prSet/>
      <dgm:spPr/>
      <dgm:t>
        <a:bodyPr/>
        <a:lstStyle/>
        <a:p>
          <a:endParaRPr lang="en-US"/>
        </a:p>
      </dgm:t>
    </dgm:pt>
    <dgm:pt modelId="{9BD8141C-4356-4C46-8CB7-1F94C10E04CC}" type="sibTrans" cxnId="{86AEEDEA-A788-45CC-9A77-1016C4AB405D}">
      <dgm:prSet/>
      <dgm:spPr/>
      <dgm:t>
        <a:bodyPr/>
        <a:lstStyle/>
        <a:p>
          <a:endParaRPr lang="en-US"/>
        </a:p>
      </dgm:t>
    </dgm:pt>
    <dgm:pt modelId="{CAC7A78B-F6A4-4E99-84FA-A5761817F067}">
      <dgm:prSet>
        <dgm:style>
          <a:lnRef idx="2">
            <a:schemeClr val="dk1"/>
          </a:lnRef>
          <a:fillRef idx="1">
            <a:schemeClr val="lt1"/>
          </a:fillRef>
          <a:effectRef idx="0">
            <a:schemeClr val="dk1"/>
          </a:effectRef>
          <a:fontRef idx="minor">
            <a:schemeClr val="dk1"/>
          </a:fontRef>
        </dgm:style>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algn="ct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Address: </a:t>
          </a:r>
          <a:r>
            <a:rPr lang="en-IN"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Ernst and Young (EY), </a:t>
          </a: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Golf View Corporate Tower B, Golf Course Rd, Sector 42, Gurugram, Haryana</a:t>
          </a:r>
        </a:p>
      </dgm:t>
    </dgm:pt>
    <dgm:pt modelId="{4671336D-06E8-4715-897F-521B0D960DA5}" type="parTrans" cxnId="{F1CBDF01-DB4E-48F3-BCEC-EED5C2DA97DB}">
      <dgm:prSet/>
      <dgm:spPr/>
      <dgm:t>
        <a:bodyPr/>
        <a:lstStyle/>
        <a:p>
          <a:endParaRPr lang="en-US"/>
        </a:p>
      </dgm:t>
    </dgm:pt>
    <dgm:pt modelId="{80D9298E-A781-4946-806C-C8C1E71CF133}" type="sibTrans" cxnId="{F1CBDF01-DB4E-48F3-BCEC-EED5C2DA97DB}">
      <dgm:prSet/>
      <dgm:spPr/>
      <dgm:t>
        <a:bodyPr/>
        <a:lstStyle/>
        <a:p>
          <a:endParaRPr lang="en-US"/>
        </a:p>
      </dgm:t>
    </dgm:pt>
    <dgm:pt modelId="{51B42C96-2C06-4EE9-8379-BA9701928306}">
      <dgm:prSet>
        <dgm:style>
          <a:lnRef idx="2">
            <a:schemeClr val="dk1"/>
          </a:lnRef>
          <a:fillRef idx="1">
            <a:schemeClr val="lt1"/>
          </a:fillRef>
          <a:effectRef idx="0">
            <a:schemeClr val="dk1"/>
          </a:effectRef>
          <a:fontRef idx="minor">
            <a:schemeClr val="dk1"/>
          </a:fontRef>
        </dgm:style>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algn="ct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Started in 1989. CEO: Mark Weinberger</a:t>
          </a:r>
          <a:b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IN"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Net Revenue: </a:t>
          </a: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29.6 billion US dollars (2016)</a:t>
          </a:r>
          <a:b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workforce of more than 231,000.</a:t>
          </a:r>
        </a:p>
      </dgm:t>
    </dgm:pt>
    <dgm:pt modelId="{91737A50-1C8D-4620-9583-8F5805E95A18}" type="parTrans" cxnId="{D4F00C03-7444-40AA-A0E2-332BD2BC23EE}">
      <dgm:prSet/>
      <dgm:spPr/>
      <dgm:t>
        <a:bodyPr/>
        <a:lstStyle/>
        <a:p>
          <a:endParaRPr lang="en-IN"/>
        </a:p>
      </dgm:t>
    </dgm:pt>
    <dgm:pt modelId="{C610328E-B847-4D44-B437-F9D2F0A565AE}" type="sibTrans" cxnId="{D4F00C03-7444-40AA-A0E2-332BD2BC23EE}">
      <dgm:prSet/>
      <dgm:spPr/>
      <dgm:t>
        <a:bodyPr/>
        <a:lstStyle/>
        <a:p>
          <a:endParaRPr lang="en-IN"/>
        </a:p>
      </dgm:t>
    </dgm:pt>
    <dgm:pt modelId="{3A1D992D-31C0-4625-85A7-9F6BFC64249A}" type="pres">
      <dgm:prSet presAssocID="{3B7DD07F-C5C3-440A-B8C4-F4612504D03F}" presName="diagram" presStyleCnt="0">
        <dgm:presLayoutVars>
          <dgm:dir/>
          <dgm:resizeHandles val="exact"/>
        </dgm:presLayoutVars>
      </dgm:prSet>
      <dgm:spPr/>
    </dgm:pt>
    <dgm:pt modelId="{1B5BDDCE-CD61-4095-931D-3338607D7420}" type="pres">
      <dgm:prSet presAssocID="{CAC7A78B-F6A4-4E99-84FA-A5761817F067}" presName="node" presStyleLbl="node1" presStyleIdx="0" presStyleCnt="5" custScaleX="207975">
        <dgm:presLayoutVars>
          <dgm:bulletEnabled val="1"/>
        </dgm:presLayoutVars>
      </dgm:prSet>
      <dgm:spPr/>
    </dgm:pt>
    <dgm:pt modelId="{F7FBA11B-24FB-49E6-B09C-733020437278}" type="pres">
      <dgm:prSet presAssocID="{80D9298E-A781-4946-806C-C8C1E71CF133}" presName="sibTrans" presStyleCnt="0"/>
      <dgm:spPr>
        <a:scene3d>
          <a:camera prst="orthographicFront"/>
          <a:lightRig rig="threePt" dir="t"/>
        </a:scene3d>
        <a:sp3d>
          <a:bevelT w="152400" h="50800" prst="softRound"/>
        </a:sp3d>
      </dgm:spPr>
    </dgm:pt>
    <dgm:pt modelId="{D26BD328-3A13-4FA0-BD99-9BA9E9F18D8B}" type="pres">
      <dgm:prSet presAssocID="{51B42C96-2C06-4EE9-8379-BA9701928306}" presName="node" presStyleLbl="node1" presStyleIdx="1" presStyleCnt="5" custScaleX="217510">
        <dgm:presLayoutVars>
          <dgm:bulletEnabled val="1"/>
        </dgm:presLayoutVars>
      </dgm:prSet>
      <dgm:spPr/>
    </dgm:pt>
    <dgm:pt modelId="{40BC4E27-C0DD-4A28-9FF5-5D8CAC208138}" type="pres">
      <dgm:prSet presAssocID="{C610328E-B847-4D44-B437-F9D2F0A565AE}" presName="sibTrans" presStyleCnt="0"/>
      <dgm:spPr/>
    </dgm:pt>
    <dgm:pt modelId="{95E747A0-670B-4C61-A286-DE338BC7227C}" type="pres">
      <dgm:prSet presAssocID="{7424E8A0-EC53-414D-B82D-56B9F3E2964C}" presName="node" presStyleLbl="node1" presStyleIdx="2" presStyleCnt="5" custScaleX="207975">
        <dgm:presLayoutVars>
          <dgm:bulletEnabled val="1"/>
        </dgm:presLayoutVars>
      </dgm:prSet>
      <dgm:spPr/>
    </dgm:pt>
    <dgm:pt modelId="{3A168A8B-4239-47A1-9C56-4DED601095F2}" type="pres">
      <dgm:prSet presAssocID="{8EF61F28-29A8-427C-9663-9324A0A9B8DC}" presName="sibTrans" presStyleCnt="0"/>
      <dgm:spPr>
        <a:scene3d>
          <a:camera prst="orthographicFront"/>
          <a:lightRig rig="threePt" dir="t"/>
        </a:scene3d>
        <a:sp3d>
          <a:bevelT w="152400" h="50800" prst="softRound"/>
        </a:sp3d>
      </dgm:spPr>
    </dgm:pt>
    <dgm:pt modelId="{A78E1570-31FA-49ED-9735-A5772AF22B2D}" type="pres">
      <dgm:prSet presAssocID="{33DFA2D8-9B0B-438E-AB22-BF085A970AB9}" presName="node" presStyleLbl="node1" presStyleIdx="3" presStyleCnt="5" custScaleX="207975">
        <dgm:presLayoutVars>
          <dgm:bulletEnabled val="1"/>
        </dgm:presLayoutVars>
      </dgm:prSet>
      <dgm:spPr/>
    </dgm:pt>
    <dgm:pt modelId="{0EEBF094-1E99-4F66-AC1B-D8E57400EC12}" type="pres">
      <dgm:prSet presAssocID="{8E894190-624C-4EA2-9E7E-1A08E5D7C6CC}" presName="sibTrans" presStyleCnt="0"/>
      <dgm:spPr>
        <a:scene3d>
          <a:camera prst="orthographicFront"/>
          <a:lightRig rig="threePt" dir="t"/>
        </a:scene3d>
        <a:sp3d>
          <a:bevelT w="152400" h="50800" prst="softRound"/>
        </a:sp3d>
      </dgm:spPr>
    </dgm:pt>
    <dgm:pt modelId="{F62EDD0E-7513-4826-BA5C-015FF59F9836}" type="pres">
      <dgm:prSet presAssocID="{C5049BFD-7A64-4B3B-8DEA-13B2BB4CE1A4}" presName="node" presStyleLbl="node1" presStyleIdx="4" presStyleCnt="5" custScaleX="207975">
        <dgm:presLayoutVars>
          <dgm:bulletEnabled val="1"/>
        </dgm:presLayoutVars>
      </dgm:prSet>
      <dgm:spPr/>
    </dgm:pt>
  </dgm:ptLst>
  <dgm:cxnLst>
    <dgm:cxn modelId="{F1CBDF01-DB4E-48F3-BCEC-EED5C2DA97DB}" srcId="{3B7DD07F-C5C3-440A-B8C4-F4612504D03F}" destId="{CAC7A78B-F6A4-4E99-84FA-A5761817F067}" srcOrd="0" destOrd="0" parTransId="{4671336D-06E8-4715-897F-521B0D960DA5}" sibTransId="{80D9298E-A781-4946-806C-C8C1E71CF133}"/>
    <dgm:cxn modelId="{D4F00C03-7444-40AA-A0E2-332BD2BC23EE}" srcId="{3B7DD07F-C5C3-440A-B8C4-F4612504D03F}" destId="{51B42C96-2C06-4EE9-8379-BA9701928306}" srcOrd="1" destOrd="0" parTransId="{91737A50-1C8D-4620-9583-8F5805E95A18}" sibTransId="{C610328E-B847-4D44-B437-F9D2F0A565AE}"/>
    <dgm:cxn modelId="{C0602207-AF4C-4E28-B98A-04225C95626D}" type="presOf" srcId="{C5049BFD-7A64-4B3B-8DEA-13B2BB4CE1A4}" destId="{F62EDD0E-7513-4826-BA5C-015FF59F9836}" srcOrd="0" destOrd="0" presId="urn:microsoft.com/office/officeart/2005/8/layout/default"/>
    <dgm:cxn modelId="{33B9C733-99F1-40EA-AA43-802AA28C20AE}" type="presOf" srcId="{7424E8A0-EC53-414D-B82D-56B9F3E2964C}" destId="{95E747A0-670B-4C61-A286-DE338BC7227C}" srcOrd="0" destOrd="0" presId="urn:microsoft.com/office/officeart/2005/8/layout/default"/>
    <dgm:cxn modelId="{0BD58E45-295D-4538-9EB2-E03D2238E6E6}" type="presOf" srcId="{CAC7A78B-F6A4-4E99-84FA-A5761817F067}" destId="{1B5BDDCE-CD61-4095-931D-3338607D7420}" srcOrd="0" destOrd="0" presId="urn:microsoft.com/office/officeart/2005/8/layout/default"/>
    <dgm:cxn modelId="{69CF4675-C9FE-4783-A5BE-79B5AADC9200}" srcId="{3B7DD07F-C5C3-440A-B8C4-F4612504D03F}" destId="{33DFA2D8-9B0B-438E-AB22-BF085A970AB9}" srcOrd="3" destOrd="0" parTransId="{AB1658AE-7F91-4C18-BBD6-8BA51FE1883E}" sibTransId="{8E894190-624C-4EA2-9E7E-1A08E5D7C6CC}"/>
    <dgm:cxn modelId="{1B81E776-D546-488A-85F9-CFC45FE29272}" type="presOf" srcId="{51B42C96-2C06-4EE9-8379-BA9701928306}" destId="{D26BD328-3A13-4FA0-BD99-9BA9E9F18D8B}" srcOrd="0" destOrd="0" presId="urn:microsoft.com/office/officeart/2005/8/layout/default"/>
    <dgm:cxn modelId="{C22A31C9-E02D-49E5-B532-11D05A429054}" type="presOf" srcId="{33DFA2D8-9B0B-438E-AB22-BF085A970AB9}" destId="{A78E1570-31FA-49ED-9735-A5772AF22B2D}" srcOrd="0" destOrd="0" presId="urn:microsoft.com/office/officeart/2005/8/layout/default"/>
    <dgm:cxn modelId="{EAFFE5D7-50A4-4DB6-B2A5-4E28E624AF5C}" srcId="{3B7DD07F-C5C3-440A-B8C4-F4612504D03F}" destId="{7424E8A0-EC53-414D-B82D-56B9F3E2964C}" srcOrd="2" destOrd="0" parTransId="{EEACE736-A7B8-4D3B-A936-0CEB1D19D92D}" sibTransId="{8EF61F28-29A8-427C-9663-9324A0A9B8DC}"/>
    <dgm:cxn modelId="{86AEEDEA-A788-45CC-9A77-1016C4AB405D}" srcId="{3B7DD07F-C5C3-440A-B8C4-F4612504D03F}" destId="{C5049BFD-7A64-4B3B-8DEA-13B2BB4CE1A4}" srcOrd="4" destOrd="0" parTransId="{674502C9-0322-4BFD-8033-983F01646442}" sibTransId="{9BD8141C-4356-4C46-8CB7-1F94C10E04CC}"/>
    <dgm:cxn modelId="{B94335EE-CE4C-4B56-868C-569AF865547A}" type="presOf" srcId="{3B7DD07F-C5C3-440A-B8C4-F4612504D03F}" destId="{3A1D992D-31C0-4625-85A7-9F6BFC64249A}" srcOrd="0" destOrd="0" presId="urn:microsoft.com/office/officeart/2005/8/layout/default"/>
    <dgm:cxn modelId="{5E88EED1-5099-4311-A475-7070A0A41A3D}" type="presParOf" srcId="{3A1D992D-31C0-4625-85A7-9F6BFC64249A}" destId="{1B5BDDCE-CD61-4095-931D-3338607D7420}" srcOrd="0" destOrd="0" presId="urn:microsoft.com/office/officeart/2005/8/layout/default"/>
    <dgm:cxn modelId="{9138B41C-6B19-446C-9574-1A46F48E3068}" type="presParOf" srcId="{3A1D992D-31C0-4625-85A7-9F6BFC64249A}" destId="{F7FBA11B-24FB-49E6-B09C-733020437278}" srcOrd="1" destOrd="0" presId="urn:microsoft.com/office/officeart/2005/8/layout/default"/>
    <dgm:cxn modelId="{49585EE8-FD5D-419E-BDD0-B75ED18A0F6C}" type="presParOf" srcId="{3A1D992D-31C0-4625-85A7-9F6BFC64249A}" destId="{D26BD328-3A13-4FA0-BD99-9BA9E9F18D8B}" srcOrd="2" destOrd="0" presId="urn:microsoft.com/office/officeart/2005/8/layout/default"/>
    <dgm:cxn modelId="{5AC9AF31-F3BB-4CDE-B069-71AADBCBBC68}" type="presParOf" srcId="{3A1D992D-31C0-4625-85A7-9F6BFC64249A}" destId="{40BC4E27-C0DD-4A28-9FF5-5D8CAC208138}" srcOrd="3" destOrd="0" presId="urn:microsoft.com/office/officeart/2005/8/layout/default"/>
    <dgm:cxn modelId="{7069E7D2-8B9B-4316-8FA4-7C3F30091031}" type="presParOf" srcId="{3A1D992D-31C0-4625-85A7-9F6BFC64249A}" destId="{95E747A0-670B-4C61-A286-DE338BC7227C}" srcOrd="4" destOrd="0" presId="urn:microsoft.com/office/officeart/2005/8/layout/default"/>
    <dgm:cxn modelId="{F80C7304-A9E0-48B3-BCF8-31F2909C33EE}" type="presParOf" srcId="{3A1D992D-31C0-4625-85A7-9F6BFC64249A}" destId="{3A168A8B-4239-47A1-9C56-4DED601095F2}" srcOrd="5" destOrd="0" presId="urn:microsoft.com/office/officeart/2005/8/layout/default"/>
    <dgm:cxn modelId="{BA2FDEB9-7A4B-429E-ADF6-8F8DD2853FCD}" type="presParOf" srcId="{3A1D992D-31C0-4625-85A7-9F6BFC64249A}" destId="{A78E1570-31FA-49ED-9735-A5772AF22B2D}" srcOrd="6" destOrd="0" presId="urn:microsoft.com/office/officeart/2005/8/layout/default"/>
    <dgm:cxn modelId="{78CBA94A-AC3E-4F47-AF55-2D49BBA95609}" type="presParOf" srcId="{3A1D992D-31C0-4625-85A7-9F6BFC64249A}" destId="{0EEBF094-1E99-4F66-AC1B-D8E57400EC12}" srcOrd="7" destOrd="0" presId="urn:microsoft.com/office/officeart/2005/8/layout/default"/>
    <dgm:cxn modelId="{785BCCBC-50BD-4915-8565-9DF9E39C1804}" type="presParOf" srcId="{3A1D992D-31C0-4625-85A7-9F6BFC64249A}" destId="{F62EDD0E-7513-4826-BA5C-015FF59F983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90DE34-D840-4AF5-9A98-5744BEDD013E}" type="doc">
      <dgm:prSet loTypeId="urn:microsoft.com/office/officeart/2018/2/layout/IconLabelDescriptionList" loCatId="icon" qsTypeId="urn:microsoft.com/office/officeart/2005/8/quickstyle/simple4" qsCatId="simple" csTypeId="urn:microsoft.com/office/officeart/2005/8/colors/accent6_1" csCatId="accent6" phldr="1"/>
      <dgm:spPr/>
      <dgm:t>
        <a:bodyPr/>
        <a:lstStyle/>
        <a:p>
          <a:endParaRPr lang="en-US"/>
        </a:p>
      </dgm:t>
    </dgm:pt>
    <dgm:pt modelId="{9A09F065-FA33-4452-9594-A12D8EADD70A}">
      <dgm:prSet/>
      <dgm:spPr/>
      <dgm:t>
        <a:bodyPr/>
        <a:lstStyle/>
        <a:p>
          <a:pPr algn="ctr">
            <a:lnSpc>
              <a:spcPct val="100000"/>
            </a:lnSpc>
            <a:defRPr b="1"/>
          </a:pPr>
          <a:r>
            <a:rPr lang="en-US" dirty="0"/>
            <a:t>In this project several tasks to scrap, gather and garner as much data about the user input as per the chosen website were given. </a:t>
          </a:r>
        </a:p>
      </dgm:t>
    </dgm:pt>
    <dgm:pt modelId="{DEE5E6F0-1F74-4CBC-80EA-F0171E52D584}" type="parTrans" cxnId="{4CFE32A5-85D6-4005-8549-33C45167DEAA}">
      <dgm:prSet/>
      <dgm:spPr/>
      <dgm:t>
        <a:bodyPr/>
        <a:lstStyle/>
        <a:p>
          <a:endParaRPr lang="en-US"/>
        </a:p>
      </dgm:t>
    </dgm:pt>
    <dgm:pt modelId="{2E4E8E01-5003-4406-ACD1-126C13595644}" type="sibTrans" cxnId="{4CFE32A5-85D6-4005-8549-33C45167DEAA}">
      <dgm:prSet/>
      <dgm:spPr/>
      <dgm:t>
        <a:bodyPr/>
        <a:lstStyle/>
        <a:p>
          <a:endParaRPr lang="en-US"/>
        </a:p>
      </dgm:t>
    </dgm:pt>
    <dgm:pt modelId="{BDBBECAE-3501-4D92-9E24-C91138DDC8FF}">
      <dgm:prSet/>
      <dgm:spPr/>
      <dgm:t>
        <a:bodyPr/>
        <a:lstStyle/>
        <a:p>
          <a:pPr algn="ctr">
            <a:lnSpc>
              <a:spcPct val="100000"/>
            </a:lnSpc>
          </a:pPr>
          <a:r>
            <a:rPr lang="en-US" sz="1100" b="1" i="1" dirty="0"/>
            <a:t>- Web scraping modules creation,</a:t>
          </a:r>
        </a:p>
      </dgm:t>
    </dgm:pt>
    <dgm:pt modelId="{73FB203D-F467-40DC-856F-5CBD127884F6}" type="parTrans" cxnId="{88B9F30B-C7DC-44FC-B10D-87A53DECB00E}">
      <dgm:prSet/>
      <dgm:spPr/>
      <dgm:t>
        <a:bodyPr/>
        <a:lstStyle/>
        <a:p>
          <a:endParaRPr lang="en-US"/>
        </a:p>
      </dgm:t>
    </dgm:pt>
    <dgm:pt modelId="{E8AEA60F-C61D-419B-B81D-226E26A59D1F}" type="sibTrans" cxnId="{88B9F30B-C7DC-44FC-B10D-87A53DECB00E}">
      <dgm:prSet/>
      <dgm:spPr/>
      <dgm:t>
        <a:bodyPr/>
        <a:lstStyle/>
        <a:p>
          <a:endParaRPr lang="en-US"/>
        </a:p>
      </dgm:t>
    </dgm:pt>
    <dgm:pt modelId="{CC6B864D-B44E-4A56-A5CC-97DCB9D67D77}">
      <dgm:prSet/>
      <dgm:spPr/>
      <dgm:t>
        <a:bodyPr/>
        <a:lstStyle/>
        <a:p>
          <a:pPr algn="ctr">
            <a:lnSpc>
              <a:spcPct val="100000"/>
            </a:lnSpc>
          </a:pPr>
          <a:r>
            <a:rPr lang="en-US" sz="1100" b="1" i="1" dirty="0"/>
            <a:t>- Generalizing the codes, debugging, manipulating data and, their compilation,</a:t>
          </a:r>
        </a:p>
      </dgm:t>
    </dgm:pt>
    <dgm:pt modelId="{4294B3AA-BFF3-4242-A66C-7B1BA3F7AF65}" type="parTrans" cxnId="{0DA92E65-9C85-46CA-9F07-33275E4ED899}">
      <dgm:prSet/>
      <dgm:spPr/>
      <dgm:t>
        <a:bodyPr/>
        <a:lstStyle/>
        <a:p>
          <a:endParaRPr lang="en-US"/>
        </a:p>
      </dgm:t>
    </dgm:pt>
    <dgm:pt modelId="{A8211ED3-E221-4D01-B7ED-CEB3DBCA3C42}" type="sibTrans" cxnId="{0DA92E65-9C85-46CA-9F07-33275E4ED899}">
      <dgm:prSet/>
      <dgm:spPr/>
      <dgm:t>
        <a:bodyPr/>
        <a:lstStyle/>
        <a:p>
          <a:endParaRPr lang="en-US"/>
        </a:p>
      </dgm:t>
    </dgm:pt>
    <dgm:pt modelId="{19389EE2-75E2-40DD-AB8C-911CBA633411}">
      <dgm:prSet/>
      <dgm:spPr/>
      <dgm:t>
        <a:bodyPr/>
        <a:lstStyle/>
        <a:p>
          <a:pPr algn="ctr">
            <a:lnSpc>
              <a:spcPct val="100000"/>
            </a:lnSpc>
          </a:pPr>
          <a:r>
            <a:rPr lang="en-US" sz="1100" b="1" i="1" dirty="0"/>
            <a:t>- Analyzing and visualizing,…….etc.</a:t>
          </a:r>
        </a:p>
      </dgm:t>
    </dgm:pt>
    <dgm:pt modelId="{6A60AE22-534B-4B69-94EE-EA4042C22E8A}" type="parTrans" cxnId="{37A9265C-8A12-4EE4-AE7B-D35E1CFF3EEB}">
      <dgm:prSet/>
      <dgm:spPr/>
      <dgm:t>
        <a:bodyPr/>
        <a:lstStyle/>
        <a:p>
          <a:endParaRPr lang="en-US"/>
        </a:p>
      </dgm:t>
    </dgm:pt>
    <dgm:pt modelId="{B15457EA-CE3D-42D1-84DB-8675A1926239}" type="sibTrans" cxnId="{37A9265C-8A12-4EE4-AE7B-D35E1CFF3EEB}">
      <dgm:prSet/>
      <dgm:spPr/>
      <dgm:t>
        <a:bodyPr/>
        <a:lstStyle/>
        <a:p>
          <a:endParaRPr lang="en-US"/>
        </a:p>
      </dgm:t>
    </dgm:pt>
    <dgm:pt modelId="{768A5DB3-88A5-4F08-A654-FAF34EE16193}">
      <dgm:prSet/>
      <dgm:spPr/>
      <dgm:t>
        <a:bodyPr/>
        <a:lstStyle/>
        <a:p>
          <a:pPr algn="ctr">
            <a:lnSpc>
              <a:spcPct val="100000"/>
            </a:lnSpc>
            <a:defRPr b="1"/>
          </a:pPr>
          <a:r>
            <a:rPr lang="en-US" dirty="0"/>
            <a:t>Studying the python libraries available to accomplish various tasks involved.</a:t>
          </a:r>
        </a:p>
      </dgm:t>
    </dgm:pt>
    <dgm:pt modelId="{67D14B9B-2AC8-426F-B00C-529C9048DA3D}" type="parTrans" cxnId="{023D29EB-6387-41B8-AD44-7779BD287C21}">
      <dgm:prSet/>
      <dgm:spPr/>
      <dgm:t>
        <a:bodyPr/>
        <a:lstStyle/>
        <a:p>
          <a:endParaRPr lang="en-US"/>
        </a:p>
      </dgm:t>
    </dgm:pt>
    <dgm:pt modelId="{3F2D5042-EB3D-475B-8D50-B85240434F4D}" type="sibTrans" cxnId="{023D29EB-6387-41B8-AD44-7779BD287C21}">
      <dgm:prSet/>
      <dgm:spPr/>
      <dgm:t>
        <a:bodyPr/>
        <a:lstStyle/>
        <a:p>
          <a:endParaRPr lang="en-US"/>
        </a:p>
      </dgm:t>
    </dgm:pt>
    <dgm:pt modelId="{ADC465C6-5342-49C3-92A2-5A9FDC699445}">
      <dgm:prSet/>
      <dgm:spPr/>
      <dgm:t>
        <a:bodyPr/>
        <a:lstStyle/>
        <a:p>
          <a:pPr algn="ctr">
            <a:lnSpc>
              <a:spcPct val="100000"/>
            </a:lnSpc>
            <a:defRPr b="1"/>
          </a:pPr>
          <a:r>
            <a:rPr lang="en-US" dirty="0"/>
            <a:t>Finally, building the Graphical User Interface (GUI) and Tool.</a:t>
          </a:r>
        </a:p>
      </dgm:t>
    </dgm:pt>
    <dgm:pt modelId="{BBCC65E1-D1CD-4504-AF49-4B4A9214AF97}" type="parTrans" cxnId="{03876C77-334A-4FF4-84CB-087840F98972}">
      <dgm:prSet/>
      <dgm:spPr/>
      <dgm:t>
        <a:bodyPr/>
        <a:lstStyle/>
        <a:p>
          <a:endParaRPr lang="en-US"/>
        </a:p>
      </dgm:t>
    </dgm:pt>
    <dgm:pt modelId="{8A6489C5-4832-4CAE-8F7D-2775944B8108}" type="sibTrans" cxnId="{03876C77-334A-4FF4-84CB-087840F98972}">
      <dgm:prSet/>
      <dgm:spPr/>
      <dgm:t>
        <a:bodyPr/>
        <a:lstStyle/>
        <a:p>
          <a:endParaRPr lang="en-US"/>
        </a:p>
      </dgm:t>
    </dgm:pt>
    <dgm:pt modelId="{CC800630-B296-4AAF-BB7D-E0D7E4B1C724}">
      <dgm:prSet custT="1"/>
      <dgm:spPr/>
      <dgm:t>
        <a:bodyPr/>
        <a:lstStyle/>
        <a:p>
          <a:pPr algn="ctr">
            <a:lnSpc>
              <a:spcPct val="100000"/>
            </a:lnSpc>
            <a:defRPr b="1"/>
          </a:pPr>
          <a:r>
            <a:rPr lang="en-US" sz="1400" b="1" dirty="0"/>
            <a:t>This includes:</a:t>
          </a:r>
          <a:endParaRPr lang="en-US" dirty="0"/>
        </a:p>
      </dgm:t>
    </dgm:pt>
    <dgm:pt modelId="{1F4543A0-FB89-4A11-870F-998DC8EA1C07}" type="parTrans" cxnId="{C31E3AF1-1EF8-4E28-BB7C-02E8CCFD0E29}">
      <dgm:prSet/>
      <dgm:spPr/>
      <dgm:t>
        <a:bodyPr/>
        <a:lstStyle/>
        <a:p>
          <a:endParaRPr lang="en-IN"/>
        </a:p>
      </dgm:t>
    </dgm:pt>
    <dgm:pt modelId="{4B7BBDB6-09A4-4DC4-AD7E-CB0F1174CD52}" type="sibTrans" cxnId="{C31E3AF1-1EF8-4E28-BB7C-02E8CCFD0E29}">
      <dgm:prSet/>
      <dgm:spPr/>
      <dgm:t>
        <a:bodyPr/>
        <a:lstStyle/>
        <a:p>
          <a:endParaRPr lang="en-IN"/>
        </a:p>
      </dgm:t>
    </dgm:pt>
    <dgm:pt modelId="{26600386-7DC5-4A56-9427-02CC90582963}" type="pres">
      <dgm:prSet presAssocID="{EB90DE34-D840-4AF5-9A98-5744BEDD013E}" presName="root" presStyleCnt="0">
        <dgm:presLayoutVars>
          <dgm:dir/>
          <dgm:resizeHandles val="exact"/>
        </dgm:presLayoutVars>
      </dgm:prSet>
      <dgm:spPr/>
    </dgm:pt>
    <dgm:pt modelId="{4ED9FD70-CF64-44D7-A624-6DA8F498F5FA}" type="pres">
      <dgm:prSet presAssocID="{9A09F065-FA33-4452-9594-A12D8EADD70A}" presName="compNode" presStyleCnt="0"/>
      <dgm:spPr/>
    </dgm:pt>
    <dgm:pt modelId="{3815F2D8-FC69-4D4B-A230-64B616C3186A}" type="pres">
      <dgm:prSet presAssocID="{9A09F065-FA33-4452-9594-A12D8EADD70A}" presName="iconRect" presStyleLbl="node1" presStyleIdx="0" presStyleCnt="4" custScaleX="156833" custScaleY="151239" custLinFactNeighborX="74736" custLinFactNeighborY="-406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02562779-7A55-47B9-8B91-CBFF9608567C}" type="pres">
      <dgm:prSet presAssocID="{9A09F065-FA33-4452-9594-A12D8EADD70A}" presName="iconSpace" presStyleCnt="0"/>
      <dgm:spPr/>
    </dgm:pt>
    <dgm:pt modelId="{BEED0033-7EE2-4E65-9DAB-5E6BA4E22C75}" type="pres">
      <dgm:prSet presAssocID="{9A09F065-FA33-4452-9594-A12D8EADD70A}" presName="parTx" presStyleLbl="revTx" presStyleIdx="0" presStyleCnt="8" custLinFactNeighborX="-3882" custLinFactNeighborY="26539">
        <dgm:presLayoutVars>
          <dgm:chMax val="0"/>
          <dgm:chPref val="0"/>
        </dgm:presLayoutVars>
      </dgm:prSet>
      <dgm:spPr/>
    </dgm:pt>
    <dgm:pt modelId="{3D0928CB-B4CD-4911-86B7-8742366066BE}" type="pres">
      <dgm:prSet presAssocID="{9A09F065-FA33-4452-9594-A12D8EADD70A}" presName="txSpace" presStyleCnt="0"/>
      <dgm:spPr/>
    </dgm:pt>
    <dgm:pt modelId="{F1CC6DFE-847F-4663-A0E8-EF3D513AEE79}" type="pres">
      <dgm:prSet presAssocID="{9A09F065-FA33-4452-9594-A12D8EADD70A}" presName="desTx" presStyleLbl="revTx" presStyleIdx="1" presStyleCnt="8" custLinFactNeighborY="1299">
        <dgm:presLayoutVars/>
      </dgm:prSet>
      <dgm:spPr/>
    </dgm:pt>
    <dgm:pt modelId="{7C442753-BE71-4574-BF3D-061E404FAE8D}" type="pres">
      <dgm:prSet presAssocID="{2E4E8E01-5003-4406-ACD1-126C13595644}" presName="sibTrans" presStyleCnt="0"/>
      <dgm:spPr/>
    </dgm:pt>
    <dgm:pt modelId="{D3F1F55B-DCEC-46D5-A95F-D6B63F6395DB}" type="pres">
      <dgm:prSet presAssocID="{CC800630-B296-4AAF-BB7D-E0D7E4B1C724}" presName="compNode" presStyleCnt="0"/>
      <dgm:spPr/>
    </dgm:pt>
    <dgm:pt modelId="{9494490F-6C3E-4B56-B289-945EEBC997DF}" type="pres">
      <dgm:prSet presAssocID="{CC800630-B296-4AAF-BB7D-E0D7E4B1C724}" presName="iconRect" presStyleLbl="node1" presStyleIdx="1" presStyleCnt="4" custScaleX="123366" custScaleY="118966" custLinFactNeighborX="74762" custLinFactNeighborY="3936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ools with solid fill"/>
        </a:ext>
      </dgm:extLst>
    </dgm:pt>
    <dgm:pt modelId="{C780647F-AFE0-4630-A09F-5A66FB8AC4C3}" type="pres">
      <dgm:prSet presAssocID="{CC800630-B296-4AAF-BB7D-E0D7E4B1C724}" presName="iconSpace" presStyleCnt="0"/>
      <dgm:spPr/>
    </dgm:pt>
    <dgm:pt modelId="{70646AD7-3257-42A6-8EE6-14B71325CB53}" type="pres">
      <dgm:prSet presAssocID="{CC800630-B296-4AAF-BB7D-E0D7E4B1C724}" presName="parTx" presStyleLbl="revTx" presStyleIdx="2" presStyleCnt="8" custLinFactNeighborX="-3882" custLinFactNeighborY="56005">
        <dgm:presLayoutVars>
          <dgm:chMax val="0"/>
          <dgm:chPref val="0"/>
        </dgm:presLayoutVars>
      </dgm:prSet>
      <dgm:spPr/>
    </dgm:pt>
    <dgm:pt modelId="{0A9BB2E6-8FC9-417E-9BF7-1C2BAD0232D1}" type="pres">
      <dgm:prSet presAssocID="{CC800630-B296-4AAF-BB7D-E0D7E4B1C724}" presName="txSpace" presStyleCnt="0"/>
      <dgm:spPr/>
    </dgm:pt>
    <dgm:pt modelId="{1A6CCD76-BD82-4E6D-9684-EC341A19CA6F}" type="pres">
      <dgm:prSet presAssocID="{CC800630-B296-4AAF-BB7D-E0D7E4B1C724}" presName="desTx" presStyleLbl="revTx" presStyleIdx="3" presStyleCnt="8" custScaleY="2000000" custLinFactY="182066" custLinFactNeighborX="-3059" custLinFactNeighborY="200000">
        <dgm:presLayoutVars/>
      </dgm:prSet>
      <dgm:spPr/>
    </dgm:pt>
    <dgm:pt modelId="{4059DB39-2E28-42A9-AD74-7517651A8F3B}" type="pres">
      <dgm:prSet presAssocID="{4B7BBDB6-09A4-4DC4-AD7E-CB0F1174CD52}" presName="sibTrans" presStyleCnt="0"/>
      <dgm:spPr/>
    </dgm:pt>
    <dgm:pt modelId="{CC7570D4-D8BA-4B57-BA0E-A156D4373FFF}" type="pres">
      <dgm:prSet presAssocID="{768A5DB3-88A5-4F08-A654-FAF34EE16193}" presName="compNode" presStyleCnt="0"/>
      <dgm:spPr/>
    </dgm:pt>
    <dgm:pt modelId="{15CBCD21-C4B5-47D8-8C1A-E6122A52CE9B}" type="pres">
      <dgm:prSet presAssocID="{768A5DB3-88A5-4F08-A654-FAF34EE16193}" presName="iconRect" presStyleLbl="node1" presStyleIdx="2" presStyleCnt="4" custScaleX="134648" custScaleY="129846" custLinFactNeighborX="74811" custLinFactNeighborY="285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8A3A4F59-1C41-441E-8237-FA96C21F43F9}" type="pres">
      <dgm:prSet presAssocID="{768A5DB3-88A5-4F08-A654-FAF34EE16193}" presName="iconSpace" presStyleCnt="0"/>
      <dgm:spPr/>
    </dgm:pt>
    <dgm:pt modelId="{862F3CC4-A2F6-4B8A-BCA3-E2FAF9A0FEFB}" type="pres">
      <dgm:prSet presAssocID="{768A5DB3-88A5-4F08-A654-FAF34EE16193}" presName="parTx" presStyleLbl="revTx" presStyleIdx="4" presStyleCnt="8" custLinFactNeighborX="-3882" custLinFactNeighborY="30404">
        <dgm:presLayoutVars>
          <dgm:chMax val="0"/>
          <dgm:chPref val="0"/>
        </dgm:presLayoutVars>
      </dgm:prSet>
      <dgm:spPr/>
    </dgm:pt>
    <dgm:pt modelId="{C64F54AB-48A4-447C-A4C2-9272C5EE25BD}" type="pres">
      <dgm:prSet presAssocID="{768A5DB3-88A5-4F08-A654-FAF34EE16193}" presName="txSpace" presStyleCnt="0"/>
      <dgm:spPr/>
    </dgm:pt>
    <dgm:pt modelId="{6BE14AE9-DB44-4A05-B81C-F45E4BD9CD0A}" type="pres">
      <dgm:prSet presAssocID="{768A5DB3-88A5-4F08-A654-FAF34EE16193}" presName="desTx" presStyleLbl="revTx" presStyleIdx="5" presStyleCnt="8">
        <dgm:presLayoutVars/>
      </dgm:prSet>
      <dgm:spPr/>
    </dgm:pt>
    <dgm:pt modelId="{A30A82CF-E968-4458-9F03-CA4718F451CE}" type="pres">
      <dgm:prSet presAssocID="{3F2D5042-EB3D-475B-8D50-B85240434F4D}" presName="sibTrans" presStyleCnt="0"/>
      <dgm:spPr/>
    </dgm:pt>
    <dgm:pt modelId="{836FB93D-5E99-499D-8962-EB5A63513091}" type="pres">
      <dgm:prSet presAssocID="{ADC465C6-5342-49C3-92A2-5A9FDC699445}" presName="compNode" presStyleCnt="0"/>
      <dgm:spPr/>
    </dgm:pt>
    <dgm:pt modelId="{71878B4A-CB69-418E-A1BB-2C141223DDF6}" type="pres">
      <dgm:prSet presAssocID="{ADC465C6-5342-49C3-92A2-5A9FDC699445}" presName="iconRect" presStyleLbl="node1" presStyleIdx="3" presStyleCnt="4" custScaleX="162520" custScaleY="156724" custLinFactNeighborX="73649" custLinFactNeighborY="-1935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DF52A7E7-AE3E-45BA-8E38-0651AB2AC53A}" type="pres">
      <dgm:prSet presAssocID="{ADC465C6-5342-49C3-92A2-5A9FDC699445}" presName="iconSpace" presStyleCnt="0"/>
      <dgm:spPr/>
    </dgm:pt>
    <dgm:pt modelId="{F72DBB52-08A6-443D-9558-704178DC0143}" type="pres">
      <dgm:prSet presAssocID="{ADC465C6-5342-49C3-92A2-5A9FDC699445}" presName="parTx" presStyleLbl="revTx" presStyleIdx="6" presStyleCnt="8" custLinFactNeighborX="-3882" custLinFactNeighborY="26762">
        <dgm:presLayoutVars>
          <dgm:chMax val="0"/>
          <dgm:chPref val="0"/>
        </dgm:presLayoutVars>
      </dgm:prSet>
      <dgm:spPr/>
    </dgm:pt>
    <dgm:pt modelId="{D7B19D63-156E-4BC6-B739-C22D17FB6FE1}" type="pres">
      <dgm:prSet presAssocID="{ADC465C6-5342-49C3-92A2-5A9FDC699445}" presName="txSpace" presStyleCnt="0"/>
      <dgm:spPr/>
    </dgm:pt>
    <dgm:pt modelId="{56B9D292-93EA-420B-B62F-2195CB46EB8A}" type="pres">
      <dgm:prSet presAssocID="{ADC465C6-5342-49C3-92A2-5A9FDC699445}" presName="desTx" presStyleLbl="revTx" presStyleIdx="7" presStyleCnt="8">
        <dgm:presLayoutVars/>
      </dgm:prSet>
      <dgm:spPr/>
    </dgm:pt>
  </dgm:ptLst>
  <dgm:cxnLst>
    <dgm:cxn modelId="{88B9F30B-C7DC-44FC-B10D-87A53DECB00E}" srcId="{CC800630-B296-4AAF-BB7D-E0D7E4B1C724}" destId="{BDBBECAE-3501-4D92-9E24-C91138DDC8FF}" srcOrd="0" destOrd="0" parTransId="{73FB203D-F467-40DC-856F-5CBD127884F6}" sibTransId="{E8AEA60F-C61D-419B-B81D-226E26A59D1F}"/>
    <dgm:cxn modelId="{F1BDE626-5BCD-432C-8875-AB2F96B07B81}" type="presOf" srcId="{9A09F065-FA33-4452-9594-A12D8EADD70A}" destId="{BEED0033-7EE2-4E65-9DAB-5E6BA4E22C75}" srcOrd="0" destOrd="0" presId="urn:microsoft.com/office/officeart/2018/2/layout/IconLabelDescriptionList"/>
    <dgm:cxn modelId="{85C9963C-A1B9-4D3F-807C-53E7FB1F5E80}" type="presOf" srcId="{BDBBECAE-3501-4D92-9E24-C91138DDC8FF}" destId="{1A6CCD76-BD82-4E6D-9684-EC341A19CA6F}" srcOrd="0" destOrd="0" presId="urn:microsoft.com/office/officeart/2018/2/layout/IconLabelDescriptionList"/>
    <dgm:cxn modelId="{37A9265C-8A12-4EE4-AE7B-D35E1CFF3EEB}" srcId="{CC800630-B296-4AAF-BB7D-E0D7E4B1C724}" destId="{19389EE2-75E2-40DD-AB8C-911CBA633411}" srcOrd="2" destOrd="0" parTransId="{6A60AE22-534B-4B69-94EE-EA4042C22E8A}" sibTransId="{B15457EA-CE3D-42D1-84DB-8675A1926239}"/>
    <dgm:cxn modelId="{0DA92E65-9C85-46CA-9F07-33275E4ED899}" srcId="{CC800630-B296-4AAF-BB7D-E0D7E4B1C724}" destId="{CC6B864D-B44E-4A56-A5CC-97DCB9D67D77}" srcOrd="1" destOrd="0" parTransId="{4294B3AA-BFF3-4242-A66C-7B1BA3F7AF65}" sibTransId="{A8211ED3-E221-4D01-B7ED-CEB3DBCA3C42}"/>
    <dgm:cxn modelId="{7E9E076D-EB48-428F-8197-2E7D9B30B140}" type="presOf" srcId="{ADC465C6-5342-49C3-92A2-5A9FDC699445}" destId="{F72DBB52-08A6-443D-9558-704178DC0143}" srcOrd="0" destOrd="0" presId="urn:microsoft.com/office/officeart/2018/2/layout/IconLabelDescriptionList"/>
    <dgm:cxn modelId="{4F76846D-04CD-4D55-972C-07FE22D4FAEC}" type="presOf" srcId="{768A5DB3-88A5-4F08-A654-FAF34EE16193}" destId="{862F3CC4-A2F6-4B8A-BCA3-E2FAF9A0FEFB}" srcOrd="0" destOrd="0" presId="urn:microsoft.com/office/officeart/2018/2/layout/IconLabelDescriptionList"/>
    <dgm:cxn modelId="{E1B1C24F-7F79-454A-B1BF-4BDD94243D85}" type="presOf" srcId="{CC6B864D-B44E-4A56-A5CC-97DCB9D67D77}" destId="{1A6CCD76-BD82-4E6D-9684-EC341A19CA6F}" srcOrd="0" destOrd="1" presId="urn:microsoft.com/office/officeart/2018/2/layout/IconLabelDescriptionList"/>
    <dgm:cxn modelId="{F9548F75-B374-4671-9836-4B4B560D6C2E}" type="presOf" srcId="{EB90DE34-D840-4AF5-9A98-5744BEDD013E}" destId="{26600386-7DC5-4A56-9427-02CC90582963}" srcOrd="0" destOrd="0" presId="urn:microsoft.com/office/officeart/2018/2/layout/IconLabelDescriptionList"/>
    <dgm:cxn modelId="{03876C77-334A-4FF4-84CB-087840F98972}" srcId="{EB90DE34-D840-4AF5-9A98-5744BEDD013E}" destId="{ADC465C6-5342-49C3-92A2-5A9FDC699445}" srcOrd="3" destOrd="0" parTransId="{BBCC65E1-D1CD-4504-AF49-4B4A9214AF97}" sibTransId="{8A6489C5-4832-4CAE-8F7D-2775944B8108}"/>
    <dgm:cxn modelId="{90F48B7D-B021-49EB-BDA3-EC8F6B23C861}" type="presOf" srcId="{19389EE2-75E2-40DD-AB8C-911CBA633411}" destId="{1A6CCD76-BD82-4E6D-9684-EC341A19CA6F}" srcOrd="0" destOrd="2" presId="urn:microsoft.com/office/officeart/2018/2/layout/IconLabelDescriptionList"/>
    <dgm:cxn modelId="{4CFE32A5-85D6-4005-8549-33C45167DEAA}" srcId="{EB90DE34-D840-4AF5-9A98-5744BEDD013E}" destId="{9A09F065-FA33-4452-9594-A12D8EADD70A}" srcOrd="0" destOrd="0" parTransId="{DEE5E6F0-1F74-4CBC-80EA-F0171E52D584}" sibTransId="{2E4E8E01-5003-4406-ACD1-126C13595644}"/>
    <dgm:cxn modelId="{596920E3-B4D3-462F-8335-5C77483E5C14}" type="presOf" srcId="{CC800630-B296-4AAF-BB7D-E0D7E4B1C724}" destId="{70646AD7-3257-42A6-8EE6-14B71325CB53}" srcOrd="0" destOrd="0" presId="urn:microsoft.com/office/officeart/2018/2/layout/IconLabelDescriptionList"/>
    <dgm:cxn modelId="{023D29EB-6387-41B8-AD44-7779BD287C21}" srcId="{EB90DE34-D840-4AF5-9A98-5744BEDD013E}" destId="{768A5DB3-88A5-4F08-A654-FAF34EE16193}" srcOrd="2" destOrd="0" parTransId="{67D14B9B-2AC8-426F-B00C-529C9048DA3D}" sibTransId="{3F2D5042-EB3D-475B-8D50-B85240434F4D}"/>
    <dgm:cxn modelId="{C31E3AF1-1EF8-4E28-BB7C-02E8CCFD0E29}" srcId="{EB90DE34-D840-4AF5-9A98-5744BEDD013E}" destId="{CC800630-B296-4AAF-BB7D-E0D7E4B1C724}" srcOrd="1" destOrd="0" parTransId="{1F4543A0-FB89-4A11-870F-998DC8EA1C07}" sibTransId="{4B7BBDB6-09A4-4DC4-AD7E-CB0F1174CD52}"/>
    <dgm:cxn modelId="{B54DDE30-A28D-437C-B6F4-E484DE4423EB}" type="presParOf" srcId="{26600386-7DC5-4A56-9427-02CC90582963}" destId="{4ED9FD70-CF64-44D7-A624-6DA8F498F5FA}" srcOrd="0" destOrd="0" presId="urn:microsoft.com/office/officeart/2018/2/layout/IconLabelDescriptionList"/>
    <dgm:cxn modelId="{C35E5B46-B65C-479D-9300-7C2B580B9E3C}" type="presParOf" srcId="{4ED9FD70-CF64-44D7-A624-6DA8F498F5FA}" destId="{3815F2D8-FC69-4D4B-A230-64B616C3186A}" srcOrd="0" destOrd="0" presId="urn:microsoft.com/office/officeart/2018/2/layout/IconLabelDescriptionList"/>
    <dgm:cxn modelId="{807BDDE1-DF4D-40FB-95FF-27ABD095198D}" type="presParOf" srcId="{4ED9FD70-CF64-44D7-A624-6DA8F498F5FA}" destId="{02562779-7A55-47B9-8B91-CBFF9608567C}" srcOrd="1" destOrd="0" presId="urn:microsoft.com/office/officeart/2018/2/layout/IconLabelDescriptionList"/>
    <dgm:cxn modelId="{03FB4F85-EE0F-4140-BEE5-47D50883229E}" type="presParOf" srcId="{4ED9FD70-CF64-44D7-A624-6DA8F498F5FA}" destId="{BEED0033-7EE2-4E65-9DAB-5E6BA4E22C75}" srcOrd="2" destOrd="0" presId="urn:microsoft.com/office/officeart/2018/2/layout/IconLabelDescriptionList"/>
    <dgm:cxn modelId="{5BFD9A1E-F191-4587-82C0-8D612C07AB0E}" type="presParOf" srcId="{4ED9FD70-CF64-44D7-A624-6DA8F498F5FA}" destId="{3D0928CB-B4CD-4911-86B7-8742366066BE}" srcOrd="3" destOrd="0" presId="urn:microsoft.com/office/officeart/2018/2/layout/IconLabelDescriptionList"/>
    <dgm:cxn modelId="{8088E638-E57F-4BDC-B573-F0BDD979F4BB}" type="presParOf" srcId="{4ED9FD70-CF64-44D7-A624-6DA8F498F5FA}" destId="{F1CC6DFE-847F-4663-A0E8-EF3D513AEE79}" srcOrd="4" destOrd="0" presId="urn:microsoft.com/office/officeart/2018/2/layout/IconLabelDescriptionList"/>
    <dgm:cxn modelId="{74A3A7D1-DEA8-46BF-8692-005E28CE2EC0}" type="presParOf" srcId="{26600386-7DC5-4A56-9427-02CC90582963}" destId="{7C442753-BE71-4574-BF3D-061E404FAE8D}" srcOrd="1" destOrd="0" presId="urn:microsoft.com/office/officeart/2018/2/layout/IconLabelDescriptionList"/>
    <dgm:cxn modelId="{177F6591-BCE0-4A01-84DB-EC8C93673AA3}" type="presParOf" srcId="{26600386-7DC5-4A56-9427-02CC90582963}" destId="{D3F1F55B-DCEC-46D5-A95F-D6B63F6395DB}" srcOrd="2" destOrd="0" presId="urn:microsoft.com/office/officeart/2018/2/layout/IconLabelDescriptionList"/>
    <dgm:cxn modelId="{16744947-F5E7-401B-983A-14C6D18886E3}" type="presParOf" srcId="{D3F1F55B-DCEC-46D5-A95F-D6B63F6395DB}" destId="{9494490F-6C3E-4B56-B289-945EEBC997DF}" srcOrd="0" destOrd="0" presId="urn:microsoft.com/office/officeart/2018/2/layout/IconLabelDescriptionList"/>
    <dgm:cxn modelId="{6FC87244-0611-4E56-B3C3-FEB100225493}" type="presParOf" srcId="{D3F1F55B-DCEC-46D5-A95F-D6B63F6395DB}" destId="{C780647F-AFE0-4630-A09F-5A66FB8AC4C3}" srcOrd="1" destOrd="0" presId="urn:microsoft.com/office/officeart/2018/2/layout/IconLabelDescriptionList"/>
    <dgm:cxn modelId="{553A05E9-E493-41D5-A20F-CF4046567A10}" type="presParOf" srcId="{D3F1F55B-DCEC-46D5-A95F-D6B63F6395DB}" destId="{70646AD7-3257-42A6-8EE6-14B71325CB53}" srcOrd="2" destOrd="0" presId="urn:microsoft.com/office/officeart/2018/2/layout/IconLabelDescriptionList"/>
    <dgm:cxn modelId="{A1D7EF73-F99B-49F1-9D68-E3A3331B9D2D}" type="presParOf" srcId="{D3F1F55B-DCEC-46D5-A95F-D6B63F6395DB}" destId="{0A9BB2E6-8FC9-417E-9BF7-1C2BAD0232D1}" srcOrd="3" destOrd="0" presId="urn:microsoft.com/office/officeart/2018/2/layout/IconLabelDescriptionList"/>
    <dgm:cxn modelId="{5FA77C6A-37C7-47E7-94D3-C9786F034DAA}" type="presParOf" srcId="{D3F1F55B-DCEC-46D5-A95F-D6B63F6395DB}" destId="{1A6CCD76-BD82-4E6D-9684-EC341A19CA6F}" srcOrd="4" destOrd="0" presId="urn:microsoft.com/office/officeart/2018/2/layout/IconLabelDescriptionList"/>
    <dgm:cxn modelId="{0176C38D-4434-4A6A-8928-41CEC2A2D2A4}" type="presParOf" srcId="{26600386-7DC5-4A56-9427-02CC90582963}" destId="{4059DB39-2E28-42A9-AD74-7517651A8F3B}" srcOrd="3" destOrd="0" presId="urn:microsoft.com/office/officeart/2018/2/layout/IconLabelDescriptionList"/>
    <dgm:cxn modelId="{2A835B4A-EE99-466D-AF09-4F1381EF5C43}" type="presParOf" srcId="{26600386-7DC5-4A56-9427-02CC90582963}" destId="{CC7570D4-D8BA-4B57-BA0E-A156D4373FFF}" srcOrd="4" destOrd="0" presId="urn:microsoft.com/office/officeart/2018/2/layout/IconLabelDescriptionList"/>
    <dgm:cxn modelId="{82EB058B-FB8E-4C8B-9737-B5EEB26B6910}" type="presParOf" srcId="{CC7570D4-D8BA-4B57-BA0E-A156D4373FFF}" destId="{15CBCD21-C4B5-47D8-8C1A-E6122A52CE9B}" srcOrd="0" destOrd="0" presId="urn:microsoft.com/office/officeart/2018/2/layout/IconLabelDescriptionList"/>
    <dgm:cxn modelId="{9463AB38-987F-4DE5-A806-E510E8E6212D}" type="presParOf" srcId="{CC7570D4-D8BA-4B57-BA0E-A156D4373FFF}" destId="{8A3A4F59-1C41-441E-8237-FA96C21F43F9}" srcOrd="1" destOrd="0" presId="urn:microsoft.com/office/officeart/2018/2/layout/IconLabelDescriptionList"/>
    <dgm:cxn modelId="{DC59091E-A2A3-481E-86AC-E4732A22849A}" type="presParOf" srcId="{CC7570D4-D8BA-4B57-BA0E-A156D4373FFF}" destId="{862F3CC4-A2F6-4B8A-BCA3-E2FAF9A0FEFB}" srcOrd="2" destOrd="0" presId="urn:microsoft.com/office/officeart/2018/2/layout/IconLabelDescriptionList"/>
    <dgm:cxn modelId="{C3C49430-B290-408F-893A-6FC4B33CB8B1}" type="presParOf" srcId="{CC7570D4-D8BA-4B57-BA0E-A156D4373FFF}" destId="{C64F54AB-48A4-447C-A4C2-9272C5EE25BD}" srcOrd="3" destOrd="0" presId="urn:microsoft.com/office/officeart/2018/2/layout/IconLabelDescriptionList"/>
    <dgm:cxn modelId="{A95910CB-EF38-4A5E-9262-F7DFAFD46C93}" type="presParOf" srcId="{CC7570D4-D8BA-4B57-BA0E-A156D4373FFF}" destId="{6BE14AE9-DB44-4A05-B81C-F45E4BD9CD0A}" srcOrd="4" destOrd="0" presId="urn:microsoft.com/office/officeart/2018/2/layout/IconLabelDescriptionList"/>
    <dgm:cxn modelId="{101A8E14-A0B2-4906-9A4E-A2D454AA24C9}" type="presParOf" srcId="{26600386-7DC5-4A56-9427-02CC90582963}" destId="{A30A82CF-E968-4458-9F03-CA4718F451CE}" srcOrd="5" destOrd="0" presId="urn:microsoft.com/office/officeart/2018/2/layout/IconLabelDescriptionList"/>
    <dgm:cxn modelId="{10D6701D-61F0-4FBA-9E07-9FDD75A598F0}" type="presParOf" srcId="{26600386-7DC5-4A56-9427-02CC90582963}" destId="{836FB93D-5E99-499D-8962-EB5A63513091}" srcOrd="6" destOrd="0" presId="urn:microsoft.com/office/officeart/2018/2/layout/IconLabelDescriptionList"/>
    <dgm:cxn modelId="{73A9E12B-1FA5-4D89-8A7A-CE05704ACED5}" type="presParOf" srcId="{836FB93D-5E99-499D-8962-EB5A63513091}" destId="{71878B4A-CB69-418E-A1BB-2C141223DDF6}" srcOrd="0" destOrd="0" presId="urn:microsoft.com/office/officeart/2018/2/layout/IconLabelDescriptionList"/>
    <dgm:cxn modelId="{BB67E8EC-AF36-4522-9DDC-4EA3DF8AA0AA}" type="presParOf" srcId="{836FB93D-5E99-499D-8962-EB5A63513091}" destId="{DF52A7E7-AE3E-45BA-8E38-0651AB2AC53A}" srcOrd="1" destOrd="0" presId="urn:microsoft.com/office/officeart/2018/2/layout/IconLabelDescriptionList"/>
    <dgm:cxn modelId="{1F843BE1-584D-43B8-9E9B-3783C656269E}" type="presParOf" srcId="{836FB93D-5E99-499D-8962-EB5A63513091}" destId="{F72DBB52-08A6-443D-9558-704178DC0143}" srcOrd="2" destOrd="0" presId="urn:microsoft.com/office/officeart/2018/2/layout/IconLabelDescriptionList"/>
    <dgm:cxn modelId="{6B4A6DA1-EE91-440A-BB5C-0EF78C14D47A}" type="presParOf" srcId="{836FB93D-5E99-499D-8962-EB5A63513091}" destId="{D7B19D63-156E-4BC6-B739-C22D17FB6FE1}" srcOrd="3" destOrd="0" presId="urn:microsoft.com/office/officeart/2018/2/layout/IconLabelDescriptionList"/>
    <dgm:cxn modelId="{8727A8E6-01D3-4762-A52C-80773852B0E1}" type="presParOf" srcId="{836FB93D-5E99-499D-8962-EB5A63513091}" destId="{56B9D292-93EA-420B-B62F-2195CB46EB8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B66A65FB-FD80-4D27-97A6-51A53EB24D7B}" type="doc">
      <dgm:prSet loTypeId="urn:microsoft.com/office/officeart/2005/8/layout/process5" loCatId="process" qsTypeId="urn:microsoft.com/office/officeart/2005/8/quickstyle/simple3" qsCatId="simple" csTypeId="urn:microsoft.com/office/officeart/2005/8/colors/accent3_1" csCatId="accent3" phldr="1"/>
      <dgm:spPr/>
      <dgm:t>
        <a:bodyPr/>
        <a:lstStyle/>
        <a:p>
          <a:endParaRPr lang="en-US"/>
        </a:p>
      </dgm:t>
    </dgm:pt>
    <dgm:pt modelId="{D1B2CE83-6873-4DF4-89DD-3CFA6CC0FC07}">
      <dgm:prSet custT="1"/>
      <dgm:spPr>
        <a:effectLst>
          <a:outerShdw blurRad="50800" dist="38100" dir="8100000" sx="101000" sy="101000" algn="tr" rotWithShape="0">
            <a:schemeClr val="tx1">
              <a:alpha val="40000"/>
            </a:schemeClr>
          </a:outerShdw>
        </a:effectLst>
      </dgm:spPr>
      <dgm:t>
        <a:bodyPr/>
        <a:lstStyle/>
        <a:p>
          <a:r>
            <a:rPr lang="en-US" sz="1600" b="1" cap="none" spc="50">
              <a:ln w="0"/>
              <a:solidFill>
                <a:schemeClr val="bg2"/>
              </a:solidFill>
              <a:effectLst>
                <a:innerShdw blurRad="63500" dist="50800" dir="13500000">
                  <a:srgbClr val="000000">
                    <a:alpha val="50000"/>
                  </a:srgbClr>
                </a:innerShdw>
              </a:effectLst>
              <a:latin typeface="+mj-lt"/>
              <a:cs typeface="Times New Roman" panose="02020603050405020304" pitchFamily="18" charset="0"/>
            </a:rPr>
            <a:t>Analyze and Visualize the data.</a:t>
          </a:r>
          <a:endParaRPr lang="en-IN" sz="1600" b="1"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gm:t>
    </dgm:pt>
    <dgm:pt modelId="{762902F3-8A16-4731-BB56-BF854417DD1E}" type="parTrans" cxnId="{05A0C0C1-26A5-423E-A4EE-0D91BE320E3D}">
      <dgm:prSet/>
      <dgm:spPr/>
      <dgm:t>
        <a:bodyPr/>
        <a:lstStyle/>
        <a:p>
          <a:endParaRPr lang="en-IN" sz="2000" b="1" cap="none" spc="50">
            <a:ln w="0"/>
            <a:solidFill>
              <a:schemeClr val="bg2"/>
            </a:solidFill>
            <a:effectLst>
              <a:innerShdw blurRad="63500" dist="50800" dir="13500000">
                <a:srgbClr val="000000">
                  <a:alpha val="50000"/>
                </a:srgbClr>
              </a:innerShdw>
            </a:effectLst>
            <a:latin typeface="+mj-lt"/>
          </a:endParaRPr>
        </a:p>
      </dgm:t>
    </dgm:pt>
    <dgm:pt modelId="{3477B813-BF4F-41E0-A9CE-6DBDE22D7F37}" type="sibTrans" cxnId="{05A0C0C1-26A5-423E-A4EE-0D91BE320E3D}">
      <dgm:prSet custT="1">
        <dgm:style>
          <a:lnRef idx="3">
            <a:schemeClr val="accent1"/>
          </a:lnRef>
          <a:fillRef idx="0">
            <a:schemeClr val="accent1"/>
          </a:fillRef>
          <a:effectRef idx="2">
            <a:schemeClr val="accent1"/>
          </a:effectRef>
          <a:fontRef idx="minor">
            <a:schemeClr val="tx1"/>
          </a:fontRef>
        </dgm:style>
      </dgm:prSet>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0" tIns="0" rIns="0" bIns="0" numCol="1" spcCol="1270" anchor="ctr" anchorCtr="0"/>
        <a:lstStyle/>
        <a:p>
          <a:pPr marL="0" lvl="0" indent="0" algn="ctr" defTabSz="266700">
            <a:lnSpc>
              <a:spcPct val="90000"/>
            </a:lnSpc>
            <a:spcBef>
              <a:spcPct val="0"/>
            </a:spcBef>
            <a:spcAft>
              <a:spcPct val="35000"/>
            </a:spcAft>
            <a:buNone/>
          </a:pPr>
          <a:endParaRPr lang="en-IN" sz="600" b="1" kern="1200" cap="none" spc="50">
            <a:ln w="0"/>
            <a:solidFill>
              <a:srgbClr val="39302A"/>
            </a:solidFill>
            <a:effectLst>
              <a:innerShdw blurRad="63500" dist="50800" dir="13500000">
                <a:srgbClr val="000000">
                  <a:alpha val="50000"/>
                </a:srgbClr>
              </a:innerShdw>
            </a:effectLst>
            <a:latin typeface="Century Gothic" panose="020B0502020202020204"/>
            <a:ea typeface="+mn-ea"/>
            <a:cs typeface="+mn-cs"/>
          </a:endParaRPr>
        </a:p>
      </dgm:t>
    </dgm:pt>
    <dgm:pt modelId="{8A6154D9-3DB4-48A6-A63E-2CE6A034136E}">
      <dgm:prSet custT="1"/>
      <dgm:spPr>
        <a:effectLst>
          <a:outerShdw blurRad="50800" dist="38100" dir="8100000" sx="101000" sy="101000" algn="tr" rotWithShape="0">
            <a:schemeClr val="tx1">
              <a:alpha val="40000"/>
            </a:schemeClr>
          </a:outerShdw>
        </a:effectLst>
      </dgm:spPr>
      <dgm:t>
        <a:bodyPr/>
        <a:lstStyle/>
        <a:p>
          <a:r>
            <a:rPr lang="en-US" sz="1600" b="1" cap="none" spc="50">
              <a:ln w="0"/>
              <a:solidFill>
                <a:schemeClr val="bg2"/>
              </a:solidFill>
              <a:effectLst>
                <a:innerShdw blurRad="63500" dist="50800" dir="13500000">
                  <a:srgbClr val="000000">
                    <a:alpha val="50000"/>
                  </a:srgbClr>
                </a:innerShdw>
              </a:effectLst>
              <a:latin typeface="+mj-lt"/>
            </a:rPr>
            <a:t>Compilation of scraping scripts.</a:t>
          </a:r>
          <a:endParaRPr lang="en-IN" sz="1600" b="1"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gm:t>
    </dgm:pt>
    <dgm:pt modelId="{8B81E9F1-E011-46F5-9A3B-68EAF6F95711}" type="parTrans" cxnId="{F8DC6F4C-D9F3-4234-937B-24DBAF546CC8}">
      <dgm:prSet/>
      <dgm:spPr/>
      <dgm:t>
        <a:bodyPr/>
        <a:lstStyle/>
        <a:p>
          <a:endParaRPr lang="en-IN" sz="2000" b="1" cap="none" spc="50">
            <a:ln w="0"/>
            <a:solidFill>
              <a:schemeClr val="bg2"/>
            </a:solidFill>
            <a:effectLst>
              <a:innerShdw blurRad="63500" dist="50800" dir="13500000">
                <a:srgbClr val="000000">
                  <a:alpha val="50000"/>
                </a:srgbClr>
              </a:innerShdw>
            </a:effectLst>
            <a:latin typeface="+mj-lt"/>
          </a:endParaRPr>
        </a:p>
      </dgm:t>
    </dgm:pt>
    <dgm:pt modelId="{48ED9774-EBF0-4478-B03F-2E2495E93B93}" type="sibTrans" cxnId="{F8DC6F4C-D9F3-4234-937B-24DBAF546CC8}">
      <dgm:prSet custT="1">
        <dgm:style>
          <a:lnRef idx="3">
            <a:schemeClr val="accent1"/>
          </a:lnRef>
          <a:fillRef idx="0">
            <a:schemeClr val="accent1"/>
          </a:fillRef>
          <a:effectRef idx="2">
            <a:schemeClr val="accent1"/>
          </a:effectRef>
          <a:fontRef idx="minor">
            <a:schemeClr val="tx1"/>
          </a:fontRef>
        </dgm:style>
      </dgm:prSet>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IN" sz="600" b="1" cap="none" spc="50">
            <a:ln w="0"/>
            <a:solidFill>
              <a:schemeClr val="bg2"/>
            </a:solidFill>
            <a:effectLst>
              <a:innerShdw blurRad="63500" dist="50800" dir="13500000">
                <a:srgbClr val="000000">
                  <a:alpha val="50000"/>
                </a:srgbClr>
              </a:innerShdw>
            </a:effectLst>
            <a:latin typeface="+mj-lt"/>
          </a:endParaRPr>
        </a:p>
      </dgm:t>
    </dgm:pt>
    <dgm:pt modelId="{78864FBE-E592-4E04-8270-F9351EE7950C}">
      <dgm:prSet custT="1"/>
      <dgm:spPr>
        <a:effectLst>
          <a:outerShdw blurRad="50800" dist="38100" dir="8100000" sx="101000" sy="101000" algn="tr" rotWithShape="0">
            <a:schemeClr val="tx1">
              <a:alpha val="40000"/>
            </a:schemeClr>
          </a:outerShdw>
        </a:effectLst>
      </dgm:spPr>
      <dgm:t>
        <a:bodyPr/>
        <a:lstStyle/>
        <a:p>
          <a:r>
            <a:rPr lang="en-US" sz="1600" b="1" cap="none" spc="50">
              <a:ln w="0"/>
              <a:solidFill>
                <a:schemeClr val="bg2"/>
              </a:solidFill>
              <a:effectLst>
                <a:innerShdw blurRad="63500" dist="50800" dir="13500000">
                  <a:srgbClr val="000000">
                    <a:alpha val="50000"/>
                  </a:srgbClr>
                </a:innerShdw>
              </a:effectLst>
              <a:latin typeface="+mj-lt"/>
              <a:cs typeface="Times New Roman" panose="02020603050405020304" pitchFamily="18" charset="0"/>
            </a:rPr>
            <a:t>Form web scrapping modules.</a:t>
          </a:r>
          <a:endParaRPr lang="en-IN" sz="1600" b="1"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gm:t>
    </dgm:pt>
    <dgm:pt modelId="{204659F6-05C6-4607-A25A-F2DBE469F37E}" type="parTrans" cxnId="{CD18540F-E0A7-4561-821B-856CD6624694}">
      <dgm:prSet/>
      <dgm:spPr/>
      <dgm:t>
        <a:bodyPr/>
        <a:lstStyle/>
        <a:p>
          <a:endParaRPr lang="en-IN" sz="2000" b="1" cap="none" spc="50">
            <a:ln w="0"/>
            <a:solidFill>
              <a:schemeClr val="bg2"/>
            </a:solidFill>
            <a:effectLst>
              <a:innerShdw blurRad="63500" dist="50800" dir="13500000">
                <a:srgbClr val="000000">
                  <a:alpha val="50000"/>
                </a:srgbClr>
              </a:innerShdw>
            </a:effectLst>
            <a:latin typeface="+mj-lt"/>
          </a:endParaRPr>
        </a:p>
      </dgm:t>
    </dgm:pt>
    <dgm:pt modelId="{DAAABF9E-28B0-45D2-B6B6-0CC99CB102CE}" type="sibTrans" cxnId="{CD18540F-E0A7-4561-821B-856CD6624694}">
      <dgm:prSet custT="1">
        <dgm:style>
          <a:lnRef idx="3">
            <a:schemeClr val="accent1"/>
          </a:lnRef>
          <a:fillRef idx="0">
            <a:schemeClr val="accent1"/>
          </a:fillRef>
          <a:effectRef idx="2">
            <a:schemeClr val="accent1"/>
          </a:effectRef>
          <a:fontRef idx="minor">
            <a:schemeClr val="tx1"/>
          </a:fontRef>
        </dgm:style>
      </dgm:prSet>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IN" sz="600" b="1" cap="none" spc="50">
            <a:ln w="0"/>
            <a:solidFill>
              <a:schemeClr val="bg2"/>
            </a:solidFill>
            <a:effectLst>
              <a:innerShdw blurRad="63500" dist="50800" dir="13500000">
                <a:srgbClr val="000000">
                  <a:alpha val="50000"/>
                </a:srgbClr>
              </a:innerShdw>
            </a:effectLst>
            <a:latin typeface="+mj-lt"/>
          </a:endParaRPr>
        </a:p>
      </dgm:t>
    </dgm:pt>
    <dgm:pt modelId="{BFAD824C-9FC5-4B97-9D1B-63829069E641}">
      <dgm:prSet custT="1"/>
      <dgm:spPr>
        <a:effectLst>
          <a:outerShdw blurRad="50800" dist="38100" dir="8100000" sx="101000" sy="101000" algn="tr" rotWithShape="0">
            <a:schemeClr val="tx1">
              <a:alpha val="40000"/>
            </a:schemeClr>
          </a:outerShdw>
        </a:effectLst>
      </dgm:spPr>
      <dgm:t>
        <a:bodyPr/>
        <a:lstStyle/>
        <a:p>
          <a:r>
            <a:rPr lang="en-US" sz="1600" b="1" cap="none" spc="50">
              <a:ln w="0"/>
              <a:solidFill>
                <a:schemeClr val="bg2"/>
              </a:solidFill>
              <a:effectLst>
                <a:innerShdw blurRad="63500" dist="50800" dir="13500000">
                  <a:srgbClr val="000000">
                    <a:alpha val="50000"/>
                  </a:srgbClr>
                </a:innerShdw>
              </a:effectLst>
              <a:latin typeface="+mj-lt"/>
            </a:rPr>
            <a:t>Build user interface.</a:t>
          </a:r>
          <a:endParaRPr lang="en-IN" sz="1600" b="1"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gm:t>
    </dgm:pt>
    <dgm:pt modelId="{113F5456-5A9E-4D84-8468-63DFE3DE0210}" type="parTrans" cxnId="{FAB37946-6E9F-41D6-8917-2DF6A4A427A3}">
      <dgm:prSet/>
      <dgm:spPr/>
      <dgm:t>
        <a:bodyPr/>
        <a:lstStyle/>
        <a:p>
          <a:endParaRPr lang="en-IN" sz="2000" b="1" cap="none" spc="50">
            <a:ln w="0"/>
            <a:solidFill>
              <a:schemeClr val="bg2"/>
            </a:solidFill>
            <a:effectLst>
              <a:innerShdw blurRad="63500" dist="50800" dir="13500000">
                <a:srgbClr val="000000">
                  <a:alpha val="50000"/>
                </a:srgbClr>
              </a:innerShdw>
            </a:effectLst>
            <a:latin typeface="+mj-lt"/>
          </a:endParaRPr>
        </a:p>
      </dgm:t>
    </dgm:pt>
    <dgm:pt modelId="{75B7EA87-5939-4192-A8C4-49AB3F6D1663}" type="sibTrans" cxnId="{FAB37946-6E9F-41D6-8917-2DF6A4A427A3}">
      <dgm:prSet custT="1">
        <dgm:style>
          <a:lnRef idx="3">
            <a:schemeClr val="accent1"/>
          </a:lnRef>
          <a:fillRef idx="0">
            <a:schemeClr val="accent1"/>
          </a:fillRef>
          <a:effectRef idx="2">
            <a:schemeClr val="accent1"/>
          </a:effectRef>
          <a:fontRef idx="minor">
            <a:schemeClr val="tx1"/>
          </a:fontRef>
        </dgm:style>
      </dgm:prSet>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0" tIns="0" rIns="0" bIns="0" numCol="1" spcCol="1270" anchor="ctr" anchorCtr="0"/>
        <a:lstStyle/>
        <a:p>
          <a:pPr marL="0" lvl="0" indent="0" algn="ctr" defTabSz="266700">
            <a:lnSpc>
              <a:spcPct val="90000"/>
            </a:lnSpc>
            <a:spcBef>
              <a:spcPct val="0"/>
            </a:spcBef>
            <a:spcAft>
              <a:spcPct val="35000"/>
            </a:spcAft>
            <a:buNone/>
          </a:pPr>
          <a:endParaRPr lang="en-IN" sz="600" b="1" kern="1200" cap="none" spc="50">
            <a:ln w="0"/>
            <a:solidFill>
              <a:srgbClr val="39302A"/>
            </a:solidFill>
            <a:effectLst>
              <a:innerShdw blurRad="63500" dist="50800" dir="13500000">
                <a:srgbClr val="000000">
                  <a:alpha val="50000"/>
                </a:srgbClr>
              </a:innerShdw>
            </a:effectLst>
            <a:latin typeface="Century Gothic" panose="020B0502020202020204"/>
            <a:ea typeface="+mn-ea"/>
            <a:cs typeface="+mn-cs"/>
          </a:endParaRPr>
        </a:p>
      </dgm:t>
    </dgm:pt>
    <dgm:pt modelId="{20E5689E-A84D-4F41-AA03-B6EDB6C7F152}">
      <dgm:prSet custT="1"/>
      <dgm:spPr>
        <a:effectLst>
          <a:outerShdw blurRad="50800" dist="38100" dir="8100000" sx="101000" sy="101000" algn="tr" rotWithShape="0">
            <a:schemeClr val="tx1">
              <a:alpha val="40000"/>
            </a:schemeClr>
          </a:outerShdw>
        </a:effectLst>
      </dgm:spPr>
      <dgm:t>
        <a:bodyPr/>
        <a:lstStyle/>
        <a:p>
          <a:r>
            <a:rPr lang="en-US" sz="1600" b="1" cap="none" spc="50">
              <a:ln w="0"/>
              <a:solidFill>
                <a:schemeClr val="bg2"/>
              </a:solidFill>
              <a:effectLst>
                <a:innerShdw blurRad="63500" dist="50800" dir="13500000">
                  <a:srgbClr val="000000">
                    <a:alpha val="50000"/>
                  </a:srgbClr>
                </a:innerShdw>
              </a:effectLst>
              <a:latin typeface="+mj-lt"/>
            </a:rPr>
            <a:t>GUI automation for the tool.</a:t>
          </a:r>
          <a:endParaRPr lang="en-IN" sz="1600" b="1"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gm:t>
    </dgm:pt>
    <dgm:pt modelId="{3FF1151B-1AE5-42ED-91C9-960E1A819E99}" type="parTrans" cxnId="{00D490BB-73AF-4D30-847F-E87D20859242}">
      <dgm:prSet/>
      <dgm:spPr/>
      <dgm:t>
        <a:bodyPr/>
        <a:lstStyle/>
        <a:p>
          <a:endParaRPr lang="en-IN" sz="2000" b="1" cap="none" spc="50">
            <a:ln w="0"/>
            <a:solidFill>
              <a:schemeClr val="bg2"/>
            </a:solidFill>
            <a:effectLst>
              <a:innerShdw blurRad="63500" dist="50800" dir="13500000">
                <a:srgbClr val="000000">
                  <a:alpha val="50000"/>
                </a:srgbClr>
              </a:innerShdw>
            </a:effectLst>
            <a:latin typeface="+mj-lt"/>
          </a:endParaRPr>
        </a:p>
      </dgm:t>
    </dgm:pt>
    <dgm:pt modelId="{A44C594C-75C1-4BC4-91EB-C09C88738BEA}" type="sibTrans" cxnId="{00D490BB-73AF-4D30-847F-E87D20859242}">
      <dgm:prSet custT="1">
        <dgm:style>
          <a:lnRef idx="3">
            <a:schemeClr val="accent1"/>
          </a:lnRef>
          <a:fillRef idx="0">
            <a:schemeClr val="accent1"/>
          </a:fillRef>
          <a:effectRef idx="2">
            <a:schemeClr val="accent1"/>
          </a:effectRef>
          <a:fontRef idx="minor">
            <a:schemeClr val="tx1"/>
          </a:fontRef>
        </dgm:style>
      </dgm:prSet>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IN" sz="600" b="1" cap="none" spc="50">
            <a:ln w="0"/>
            <a:solidFill>
              <a:schemeClr val="bg2"/>
            </a:solidFill>
            <a:effectLst>
              <a:innerShdw blurRad="63500" dist="50800" dir="13500000">
                <a:srgbClr val="000000">
                  <a:alpha val="50000"/>
                </a:srgbClr>
              </a:innerShdw>
            </a:effectLst>
            <a:latin typeface="+mj-lt"/>
          </a:endParaRPr>
        </a:p>
      </dgm:t>
    </dgm:pt>
    <dgm:pt modelId="{B86E79D8-7869-43E2-AA16-251D40E9ECE4}">
      <dgm:prSet custT="1"/>
      <dgm:spPr>
        <a:effectLst>
          <a:outerShdw blurRad="50800" dist="38100" dir="8100000" sx="101000" sy="101000" algn="tr" rotWithShape="0">
            <a:schemeClr val="tx1">
              <a:alpha val="40000"/>
            </a:schemeClr>
          </a:outerShdw>
        </a:effectLst>
      </dgm:spPr>
      <dgm:t>
        <a:bodyPr/>
        <a:lstStyle/>
        <a:p>
          <a:r>
            <a:rPr lang="en-IN" sz="1600" b="1" cap="none" spc="50">
              <a:ln w="0"/>
              <a:solidFill>
                <a:schemeClr val="bg2"/>
              </a:solidFill>
              <a:effectLst>
                <a:innerShdw blurRad="63500" dist="50800" dir="13500000">
                  <a:srgbClr val="000000">
                    <a:alpha val="50000"/>
                  </a:srgbClr>
                </a:innerShdw>
              </a:effectLst>
              <a:latin typeface="+mj-lt"/>
              <a:cs typeface="Times New Roman" panose="02020603050405020304" pitchFamily="18" charset="0"/>
            </a:rPr>
            <a:t>Deliver the Final Tool.</a:t>
          </a:r>
          <a:endParaRPr lang="en-IN" sz="1600" b="1"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gm:t>
    </dgm:pt>
    <dgm:pt modelId="{78BDA658-262C-42EE-9324-B6181CC7D58A}" type="parTrans" cxnId="{D7ECB885-2429-41FC-864E-8AD5EEC747C1}">
      <dgm:prSet/>
      <dgm:spPr/>
      <dgm:t>
        <a:bodyPr/>
        <a:lstStyle/>
        <a:p>
          <a:endParaRPr lang="en-IN"/>
        </a:p>
      </dgm:t>
    </dgm:pt>
    <dgm:pt modelId="{8F5FE748-C314-4E24-BFC5-29F4D457E7EB}" type="sibTrans" cxnId="{D7ECB885-2429-41FC-864E-8AD5EEC747C1}">
      <dgm:prSet/>
      <dgm:spPr/>
      <dgm:t>
        <a:bodyPr/>
        <a:lstStyle/>
        <a:p>
          <a:endParaRPr lang="en-IN"/>
        </a:p>
      </dgm:t>
    </dgm:pt>
    <dgm:pt modelId="{A59B114C-CBD3-41F4-8E79-1E4497B27271}" type="pres">
      <dgm:prSet presAssocID="{B66A65FB-FD80-4D27-97A6-51A53EB24D7B}" presName="diagram" presStyleCnt="0">
        <dgm:presLayoutVars>
          <dgm:dir/>
          <dgm:resizeHandles val="exact"/>
        </dgm:presLayoutVars>
      </dgm:prSet>
      <dgm:spPr/>
    </dgm:pt>
    <dgm:pt modelId="{21908418-9C4C-4B15-BDF4-9E805F7BAC57}" type="pres">
      <dgm:prSet presAssocID="{78864FBE-E592-4E04-8270-F9351EE7950C}" presName="node" presStyleLbl="node1" presStyleIdx="0" presStyleCnt="6">
        <dgm:presLayoutVars>
          <dgm:bulletEnabled val="1"/>
        </dgm:presLayoutVars>
      </dgm:prSet>
      <dgm:spPr/>
    </dgm:pt>
    <dgm:pt modelId="{EE1E6667-3219-4952-901F-D3B8168A4136}" type="pres">
      <dgm:prSet presAssocID="{DAAABF9E-28B0-45D2-B6B6-0CC99CB102CE}" presName="sibTrans" presStyleLbl="sibTrans2D1" presStyleIdx="0" presStyleCnt="5"/>
      <dgm:spPr/>
    </dgm:pt>
    <dgm:pt modelId="{EA508972-8BF3-4104-80E4-E309346D4E55}" type="pres">
      <dgm:prSet presAssocID="{DAAABF9E-28B0-45D2-B6B6-0CC99CB102CE}" presName="connectorText" presStyleLbl="sibTrans2D1" presStyleIdx="0" presStyleCnt="5"/>
      <dgm:spPr/>
    </dgm:pt>
    <dgm:pt modelId="{DBEEFA20-9135-49B8-A3D4-37307049ACCF}" type="pres">
      <dgm:prSet presAssocID="{8A6154D9-3DB4-48A6-A63E-2CE6A034136E}" presName="node" presStyleLbl="node1" presStyleIdx="1" presStyleCnt="6">
        <dgm:presLayoutVars>
          <dgm:bulletEnabled val="1"/>
        </dgm:presLayoutVars>
      </dgm:prSet>
      <dgm:spPr/>
    </dgm:pt>
    <dgm:pt modelId="{95060DC6-13B7-44FF-84C0-CE181C73D8C7}" type="pres">
      <dgm:prSet presAssocID="{48ED9774-EBF0-4478-B03F-2E2495E93B93}" presName="sibTrans" presStyleLbl="sibTrans2D1" presStyleIdx="1" presStyleCnt="5"/>
      <dgm:spPr/>
    </dgm:pt>
    <dgm:pt modelId="{F7C5ECEB-0141-455A-B2CA-4A2A7EA297D6}" type="pres">
      <dgm:prSet presAssocID="{48ED9774-EBF0-4478-B03F-2E2495E93B93}" presName="connectorText" presStyleLbl="sibTrans2D1" presStyleIdx="1" presStyleCnt="5"/>
      <dgm:spPr/>
    </dgm:pt>
    <dgm:pt modelId="{92479D7A-597E-450B-8672-681EF59F5F48}" type="pres">
      <dgm:prSet presAssocID="{BFAD824C-9FC5-4B97-9D1B-63829069E641}" presName="node" presStyleLbl="node1" presStyleIdx="2" presStyleCnt="6">
        <dgm:presLayoutVars>
          <dgm:bulletEnabled val="1"/>
        </dgm:presLayoutVars>
      </dgm:prSet>
      <dgm:spPr/>
    </dgm:pt>
    <dgm:pt modelId="{71EBAFA2-8A03-4838-901E-6B8FC545927A}" type="pres">
      <dgm:prSet presAssocID="{75B7EA87-5939-4192-A8C4-49AB3F6D1663}" presName="sibTrans" presStyleLbl="sibTrans2D1" presStyleIdx="2" presStyleCnt="5"/>
      <dgm:spPr>
        <a:xfrm rot="5400000">
          <a:off x="8491453" y="1756512"/>
          <a:ext cx="555481" cy="649809"/>
        </a:xfrm>
        <a:prstGeom prst="rightArrow">
          <a:avLst>
            <a:gd name="adj1" fmla="val 60000"/>
            <a:gd name="adj2" fmla="val 50000"/>
          </a:avLst>
        </a:prstGeom>
      </dgm:spPr>
    </dgm:pt>
    <dgm:pt modelId="{FBB9381B-6AF9-460D-89D1-4A467B1E9C54}" type="pres">
      <dgm:prSet presAssocID="{75B7EA87-5939-4192-A8C4-49AB3F6D1663}" presName="connectorText" presStyleLbl="sibTrans2D1" presStyleIdx="2" presStyleCnt="5"/>
      <dgm:spPr/>
    </dgm:pt>
    <dgm:pt modelId="{EEDC2943-9D26-4E40-BFD7-26DB2F2E3BB4}" type="pres">
      <dgm:prSet presAssocID="{20E5689E-A84D-4F41-AA03-B6EDB6C7F152}" presName="node" presStyleLbl="node1" presStyleIdx="3" presStyleCnt="6">
        <dgm:presLayoutVars>
          <dgm:bulletEnabled val="1"/>
        </dgm:presLayoutVars>
      </dgm:prSet>
      <dgm:spPr/>
    </dgm:pt>
    <dgm:pt modelId="{DD7F8521-0A54-4184-9F9F-791AF0FEDAAD}" type="pres">
      <dgm:prSet presAssocID="{A44C594C-75C1-4BC4-91EB-C09C88738BEA}" presName="sibTrans" presStyleLbl="sibTrans2D1" presStyleIdx="3" presStyleCnt="5"/>
      <dgm:spPr/>
    </dgm:pt>
    <dgm:pt modelId="{95562885-E2CD-48F8-8799-C0BD11C7BEC1}" type="pres">
      <dgm:prSet presAssocID="{A44C594C-75C1-4BC4-91EB-C09C88738BEA}" presName="connectorText" presStyleLbl="sibTrans2D1" presStyleIdx="3" presStyleCnt="5"/>
      <dgm:spPr/>
    </dgm:pt>
    <dgm:pt modelId="{836227A7-D074-4816-861D-319D6B0634E5}" type="pres">
      <dgm:prSet presAssocID="{D1B2CE83-6873-4DF4-89DD-3CFA6CC0FC07}" presName="node" presStyleLbl="node1" presStyleIdx="4" presStyleCnt="6">
        <dgm:presLayoutVars>
          <dgm:bulletEnabled val="1"/>
        </dgm:presLayoutVars>
      </dgm:prSet>
      <dgm:spPr/>
    </dgm:pt>
    <dgm:pt modelId="{961B8007-CA05-4C7A-A22D-C9AA7A2AB671}" type="pres">
      <dgm:prSet presAssocID="{3477B813-BF4F-41E0-A9CE-6DBDE22D7F37}" presName="sibTrans" presStyleLbl="sibTrans2D1" presStyleIdx="4" presStyleCnt="5"/>
      <dgm:spPr>
        <a:xfrm rot="10800000">
          <a:off x="3004759" y="3082332"/>
          <a:ext cx="555481" cy="649809"/>
        </a:xfrm>
        <a:prstGeom prst="rightArrow">
          <a:avLst>
            <a:gd name="adj1" fmla="val 60000"/>
            <a:gd name="adj2" fmla="val 50000"/>
          </a:avLst>
        </a:prstGeom>
      </dgm:spPr>
    </dgm:pt>
    <dgm:pt modelId="{58CBBAB4-8656-473A-8BB3-185086E7DEEF}" type="pres">
      <dgm:prSet presAssocID="{3477B813-BF4F-41E0-A9CE-6DBDE22D7F37}" presName="connectorText" presStyleLbl="sibTrans2D1" presStyleIdx="4" presStyleCnt="5"/>
      <dgm:spPr/>
    </dgm:pt>
    <dgm:pt modelId="{10A485EF-C70B-45F8-97D4-075F0A135272}" type="pres">
      <dgm:prSet presAssocID="{B86E79D8-7869-43E2-AA16-251D40E9ECE4}" presName="node" presStyleLbl="node1" presStyleIdx="5" presStyleCnt="6">
        <dgm:presLayoutVars>
          <dgm:bulletEnabled val="1"/>
        </dgm:presLayoutVars>
      </dgm:prSet>
      <dgm:spPr/>
    </dgm:pt>
  </dgm:ptLst>
  <dgm:cxnLst>
    <dgm:cxn modelId="{2847F400-D6F3-4D22-AF82-8E40BA880FCE}" type="presOf" srcId="{8A6154D9-3DB4-48A6-A63E-2CE6A034136E}" destId="{DBEEFA20-9135-49B8-A3D4-37307049ACCF}" srcOrd="0" destOrd="0" presId="urn:microsoft.com/office/officeart/2005/8/layout/process5"/>
    <dgm:cxn modelId="{31ED9501-CA94-4F6B-9CF3-9EEEFFD72CC9}" type="presOf" srcId="{A44C594C-75C1-4BC4-91EB-C09C88738BEA}" destId="{95562885-E2CD-48F8-8799-C0BD11C7BEC1}" srcOrd="1" destOrd="0" presId="urn:microsoft.com/office/officeart/2005/8/layout/process5"/>
    <dgm:cxn modelId="{CD18540F-E0A7-4561-821B-856CD6624694}" srcId="{B66A65FB-FD80-4D27-97A6-51A53EB24D7B}" destId="{78864FBE-E592-4E04-8270-F9351EE7950C}" srcOrd="0" destOrd="0" parTransId="{204659F6-05C6-4607-A25A-F2DBE469F37E}" sibTransId="{DAAABF9E-28B0-45D2-B6B6-0CC99CB102CE}"/>
    <dgm:cxn modelId="{D4E3B91E-B502-4CD9-8B81-26A09E20497C}" type="presOf" srcId="{3477B813-BF4F-41E0-A9CE-6DBDE22D7F37}" destId="{961B8007-CA05-4C7A-A22D-C9AA7A2AB671}" srcOrd="0" destOrd="0" presId="urn:microsoft.com/office/officeart/2005/8/layout/process5"/>
    <dgm:cxn modelId="{614D8463-016A-46EB-8BAC-5B1ED6A5EF5F}" type="presOf" srcId="{75B7EA87-5939-4192-A8C4-49AB3F6D1663}" destId="{FBB9381B-6AF9-460D-89D1-4A467B1E9C54}" srcOrd="1" destOrd="0" presId="urn:microsoft.com/office/officeart/2005/8/layout/process5"/>
    <dgm:cxn modelId="{FAB37946-6E9F-41D6-8917-2DF6A4A427A3}" srcId="{B66A65FB-FD80-4D27-97A6-51A53EB24D7B}" destId="{BFAD824C-9FC5-4B97-9D1B-63829069E641}" srcOrd="2" destOrd="0" parTransId="{113F5456-5A9E-4D84-8468-63DFE3DE0210}" sibTransId="{75B7EA87-5939-4192-A8C4-49AB3F6D1663}"/>
    <dgm:cxn modelId="{93F5DA68-0ACC-4A1B-9B6D-448913C38953}" type="presOf" srcId="{B66A65FB-FD80-4D27-97A6-51A53EB24D7B}" destId="{A59B114C-CBD3-41F4-8E79-1E4497B27271}" srcOrd="0" destOrd="0" presId="urn:microsoft.com/office/officeart/2005/8/layout/process5"/>
    <dgm:cxn modelId="{F8DC6F4C-D9F3-4234-937B-24DBAF546CC8}" srcId="{B66A65FB-FD80-4D27-97A6-51A53EB24D7B}" destId="{8A6154D9-3DB4-48A6-A63E-2CE6A034136E}" srcOrd="1" destOrd="0" parTransId="{8B81E9F1-E011-46F5-9A3B-68EAF6F95711}" sibTransId="{48ED9774-EBF0-4478-B03F-2E2495E93B93}"/>
    <dgm:cxn modelId="{CBFC9B50-297C-455A-A10E-1BB98B573CC6}" type="presOf" srcId="{DAAABF9E-28B0-45D2-B6B6-0CC99CB102CE}" destId="{EA508972-8BF3-4104-80E4-E309346D4E55}" srcOrd="1" destOrd="0" presId="urn:microsoft.com/office/officeart/2005/8/layout/process5"/>
    <dgm:cxn modelId="{0189AC71-9D09-46B8-9A68-3FFF4577DF7F}" type="presOf" srcId="{B86E79D8-7869-43E2-AA16-251D40E9ECE4}" destId="{10A485EF-C70B-45F8-97D4-075F0A135272}" srcOrd="0" destOrd="0" presId="urn:microsoft.com/office/officeart/2005/8/layout/process5"/>
    <dgm:cxn modelId="{E186E954-43FC-4ABA-B88F-B0ACC1DDA4F3}" type="presOf" srcId="{A44C594C-75C1-4BC4-91EB-C09C88738BEA}" destId="{DD7F8521-0A54-4184-9F9F-791AF0FEDAAD}" srcOrd="0" destOrd="0" presId="urn:microsoft.com/office/officeart/2005/8/layout/process5"/>
    <dgm:cxn modelId="{0359A577-4BD9-444C-9A46-9DA98DA74404}" type="presOf" srcId="{DAAABF9E-28B0-45D2-B6B6-0CC99CB102CE}" destId="{EE1E6667-3219-4952-901F-D3B8168A4136}" srcOrd="0" destOrd="0" presId="urn:microsoft.com/office/officeart/2005/8/layout/process5"/>
    <dgm:cxn modelId="{7292397A-E54C-4536-AE83-B2CDBABAB6B0}" type="presOf" srcId="{75B7EA87-5939-4192-A8C4-49AB3F6D1663}" destId="{71EBAFA2-8A03-4838-901E-6B8FC545927A}" srcOrd="0" destOrd="0" presId="urn:microsoft.com/office/officeart/2005/8/layout/process5"/>
    <dgm:cxn modelId="{4B6C4C82-81D9-4E0A-81E4-37A41744CE62}" type="presOf" srcId="{48ED9774-EBF0-4478-B03F-2E2495E93B93}" destId="{95060DC6-13B7-44FF-84C0-CE181C73D8C7}" srcOrd="0" destOrd="0" presId="urn:microsoft.com/office/officeart/2005/8/layout/process5"/>
    <dgm:cxn modelId="{D7ECB885-2429-41FC-864E-8AD5EEC747C1}" srcId="{B66A65FB-FD80-4D27-97A6-51A53EB24D7B}" destId="{B86E79D8-7869-43E2-AA16-251D40E9ECE4}" srcOrd="5" destOrd="0" parTransId="{78BDA658-262C-42EE-9324-B6181CC7D58A}" sibTransId="{8F5FE748-C314-4E24-BFC5-29F4D457E7EB}"/>
    <dgm:cxn modelId="{7603978B-04FB-4B33-A6A5-ABEC417C961D}" type="presOf" srcId="{BFAD824C-9FC5-4B97-9D1B-63829069E641}" destId="{92479D7A-597E-450B-8672-681EF59F5F48}" srcOrd="0" destOrd="0" presId="urn:microsoft.com/office/officeart/2005/8/layout/process5"/>
    <dgm:cxn modelId="{73763E8D-DE37-47B3-9CC4-92AB9035D2F6}" type="presOf" srcId="{D1B2CE83-6873-4DF4-89DD-3CFA6CC0FC07}" destId="{836227A7-D074-4816-861D-319D6B0634E5}" srcOrd="0" destOrd="0" presId="urn:microsoft.com/office/officeart/2005/8/layout/process5"/>
    <dgm:cxn modelId="{7F1EFD94-F8D9-44D7-84C4-D5D18624428D}" type="presOf" srcId="{48ED9774-EBF0-4478-B03F-2E2495E93B93}" destId="{F7C5ECEB-0141-455A-B2CA-4A2A7EA297D6}" srcOrd="1" destOrd="0" presId="urn:microsoft.com/office/officeart/2005/8/layout/process5"/>
    <dgm:cxn modelId="{74E6D39D-B709-4B9B-AF3A-8B5F0B817882}" type="presOf" srcId="{78864FBE-E592-4E04-8270-F9351EE7950C}" destId="{21908418-9C4C-4B15-BDF4-9E805F7BAC57}" srcOrd="0" destOrd="0" presId="urn:microsoft.com/office/officeart/2005/8/layout/process5"/>
    <dgm:cxn modelId="{6D93A7B0-FDBB-4400-84CE-865B10FC6896}" type="presOf" srcId="{20E5689E-A84D-4F41-AA03-B6EDB6C7F152}" destId="{EEDC2943-9D26-4E40-BFD7-26DB2F2E3BB4}" srcOrd="0" destOrd="0" presId="urn:microsoft.com/office/officeart/2005/8/layout/process5"/>
    <dgm:cxn modelId="{00D490BB-73AF-4D30-847F-E87D20859242}" srcId="{B66A65FB-FD80-4D27-97A6-51A53EB24D7B}" destId="{20E5689E-A84D-4F41-AA03-B6EDB6C7F152}" srcOrd="3" destOrd="0" parTransId="{3FF1151B-1AE5-42ED-91C9-960E1A819E99}" sibTransId="{A44C594C-75C1-4BC4-91EB-C09C88738BEA}"/>
    <dgm:cxn modelId="{05A0C0C1-26A5-423E-A4EE-0D91BE320E3D}" srcId="{B66A65FB-FD80-4D27-97A6-51A53EB24D7B}" destId="{D1B2CE83-6873-4DF4-89DD-3CFA6CC0FC07}" srcOrd="4" destOrd="0" parTransId="{762902F3-8A16-4731-BB56-BF854417DD1E}" sibTransId="{3477B813-BF4F-41E0-A9CE-6DBDE22D7F37}"/>
    <dgm:cxn modelId="{2821A3CD-A753-4255-A1F4-C55CEB034395}" type="presOf" srcId="{3477B813-BF4F-41E0-A9CE-6DBDE22D7F37}" destId="{58CBBAB4-8656-473A-8BB3-185086E7DEEF}" srcOrd="1" destOrd="0" presId="urn:microsoft.com/office/officeart/2005/8/layout/process5"/>
    <dgm:cxn modelId="{4A1A88D2-4183-4D36-A97C-18AEC51B7A98}" type="presParOf" srcId="{A59B114C-CBD3-41F4-8E79-1E4497B27271}" destId="{21908418-9C4C-4B15-BDF4-9E805F7BAC57}" srcOrd="0" destOrd="0" presId="urn:microsoft.com/office/officeart/2005/8/layout/process5"/>
    <dgm:cxn modelId="{FC9F4882-5F9E-4A33-AFF1-92C28AFCD280}" type="presParOf" srcId="{A59B114C-CBD3-41F4-8E79-1E4497B27271}" destId="{EE1E6667-3219-4952-901F-D3B8168A4136}" srcOrd="1" destOrd="0" presId="urn:microsoft.com/office/officeart/2005/8/layout/process5"/>
    <dgm:cxn modelId="{E3E43100-8679-4016-A146-BA8113CE9B58}" type="presParOf" srcId="{EE1E6667-3219-4952-901F-D3B8168A4136}" destId="{EA508972-8BF3-4104-80E4-E309346D4E55}" srcOrd="0" destOrd="0" presId="urn:microsoft.com/office/officeart/2005/8/layout/process5"/>
    <dgm:cxn modelId="{8669C5A1-1274-44A0-B75A-689EC1676344}" type="presParOf" srcId="{A59B114C-CBD3-41F4-8E79-1E4497B27271}" destId="{DBEEFA20-9135-49B8-A3D4-37307049ACCF}" srcOrd="2" destOrd="0" presId="urn:microsoft.com/office/officeart/2005/8/layout/process5"/>
    <dgm:cxn modelId="{39BEAC91-9B22-4FB9-9F07-7CA8AFED61AA}" type="presParOf" srcId="{A59B114C-CBD3-41F4-8E79-1E4497B27271}" destId="{95060DC6-13B7-44FF-84C0-CE181C73D8C7}" srcOrd="3" destOrd="0" presId="urn:microsoft.com/office/officeart/2005/8/layout/process5"/>
    <dgm:cxn modelId="{717631F3-A768-4DFA-9838-00ECB6450A8E}" type="presParOf" srcId="{95060DC6-13B7-44FF-84C0-CE181C73D8C7}" destId="{F7C5ECEB-0141-455A-B2CA-4A2A7EA297D6}" srcOrd="0" destOrd="0" presId="urn:microsoft.com/office/officeart/2005/8/layout/process5"/>
    <dgm:cxn modelId="{7F55E813-DA92-4BA7-ACF7-C34DF3EAE260}" type="presParOf" srcId="{A59B114C-CBD3-41F4-8E79-1E4497B27271}" destId="{92479D7A-597E-450B-8672-681EF59F5F48}" srcOrd="4" destOrd="0" presId="urn:microsoft.com/office/officeart/2005/8/layout/process5"/>
    <dgm:cxn modelId="{9909FB6A-7093-4D69-9AE2-BAEE3CA3A77C}" type="presParOf" srcId="{A59B114C-CBD3-41F4-8E79-1E4497B27271}" destId="{71EBAFA2-8A03-4838-901E-6B8FC545927A}" srcOrd="5" destOrd="0" presId="urn:microsoft.com/office/officeart/2005/8/layout/process5"/>
    <dgm:cxn modelId="{4937791D-AF9B-431F-92CA-5AEEA5661E4F}" type="presParOf" srcId="{71EBAFA2-8A03-4838-901E-6B8FC545927A}" destId="{FBB9381B-6AF9-460D-89D1-4A467B1E9C54}" srcOrd="0" destOrd="0" presId="urn:microsoft.com/office/officeart/2005/8/layout/process5"/>
    <dgm:cxn modelId="{C57E622A-C758-4D16-9C80-E3E0F77918C1}" type="presParOf" srcId="{A59B114C-CBD3-41F4-8E79-1E4497B27271}" destId="{EEDC2943-9D26-4E40-BFD7-26DB2F2E3BB4}" srcOrd="6" destOrd="0" presId="urn:microsoft.com/office/officeart/2005/8/layout/process5"/>
    <dgm:cxn modelId="{1387FF4E-6A05-41FC-B93A-105CB7040E12}" type="presParOf" srcId="{A59B114C-CBD3-41F4-8E79-1E4497B27271}" destId="{DD7F8521-0A54-4184-9F9F-791AF0FEDAAD}" srcOrd="7" destOrd="0" presId="urn:microsoft.com/office/officeart/2005/8/layout/process5"/>
    <dgm:cxn modelId="{9E8BDB49-8F4A-4C8B-967A-44D69CF4CBC2}" type="presParOf" srcId="{DD7F8521-0A54-4184-9F9F-791AF0FEDAAD}" destId="{95562885-E2CD-48F8-8799-C0BD11C7BEC1}" srcOrd="0" destOrd="0" presId="urn:microsoft.com/office/officeart/2005/8/layout/process5"/>
    <dgm:cxn modelId="{755D4827-AFD2-4B0B-9BD5-6F09DBC1A18A}" type="presParOf" srcId="{A59B114C-CBD3-41F4-8E79-1E4497B27271}" destId="{836227A7-D074-4816-861D-319D6B0634E5}" srcOrd="8" destOrd="0" presId="urn:microsoft.com/office/officeart/2005/8/layout/process5"/>
    <dgm:cxn modelId="{DA138DD1-84B4-4F22-8AB8-1BEE20360303}" type="presParOf" srcId="{A59B114C-CBD3-41F4-8E79-1E4497B27271}" destId="{961B8007-CA05-4C7A-A22D-C9AA7A2AB671}" srcOrd="9" destOrd="0" presId="urn:microsoft.com/office/officeart/2005/8/layout/process5"/>
    <dgm:cxn modelId="{6478B19D-0E71-41DA-9FDE-A63ABE45BA8B}" type="presParOf" srcId="{961B8007-CA05-4C7A-A22D-C9AA7A2AB671}" destId="{58CBBAB4-8656-473A-8BB3-185086E7DEEF}" srcOrd="0" destOrd="0" presId="urn:microsoft.com/office/officeart/2005/8/layout/process5"/>
    <dgm:cxn modelId="{B7650346-F90A-485E-84BE-847A34C217BE}" type="presParOf" srcId="{A59B114C-CBD3-41F4-8E79-1E4497B27271}" destId="{10A485EF-C70B-45F8-97D4-075F0A135272}" srcOrd="10" destOrd="0" presId="urn:microsoft.com/office/officeart/2005/8/layout/process5"/>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3B58DB-E243-4C91-9778-E059F19D735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833760C-FC1E-47F3-9C64-661613D6E351}">
      <dgm:prSet custT="1"/>
      <dgm:spPr/>
      <dgm:t>
        <a:bodyPr/>
        <a:lstStyle/>
        <a:p>
          <a:pPr algn="ctr">
            <a:lnSpc>
              <a:spcPct val="100000"/>
            </a:lnSpc>
          </a:pPr>
          <a:r>
            <a:rPr lang="en-US" sz="1400" dirty="0"/>
            <a:t>The project will assist in reducing the effort and time for end-users to search and extract the desired data.</a:t>
          </a:r>
        </a:p>
      </dgm:t>
    </dgm:pt>
    <dgm:pt modelId="{03877A45-F4F0-4D74-8988-FA46E67F3CBE}" type="parTrans" cxnId="{AFA66D9C-AE2E-4E93-A80C-92A27123E872}">
      <dgm:prSet/>
      <dgm:spPr/>
      <dgm:t>
        <a:bodyPr/>
        <a:lstStyle/>
        <a:p>
          <a:endParaRPr lang="en-US"/>
        </a:p>
      </dgm:t>
    </dgm:pt>
    <dgm:pt modelId="{1220DA6F-B501-4F83-BDE0-F3A498AF1F5C}" type="sibTrans" cxnId="{AFA66D9C-AE2E-4E93-A80C-92A27123E872}">
      <dgm:prSet/>
      <dgm:spPr/>
      <dgm:t>
        <a:bodyPr/>
        <a:lstStyle/>
        <a:p>
          <a:pPr>
            <a:lnSpc>
              <a:spcPct val="100000"/>
            </a:lnSpc>
          </a:pPr>
          <a:endParaRPr lang="en-US"/>
        </a:p>
      </dgm:t>
    </dgm:pt>
    <dgm:pt modelId="{33748CBD-4DAD-4C11-9681-EC4CF67EAA39}">
      <dgm:prSet custT="1"/>
      <dgm:spPr/>
      <dgm:t>
        <a:bodyPr/>
        <a:lstStyle/>
        <a:p>
          <a:pPr algn="ctr">
            <a:lnSpc>
              <a:spcPct val="100000"/>
            </a:lnSpc>
          </a:pPr>
          <a:r>
            <a:rPr lang="en-US" sz="1400" dirty="0"/>
            <a:t>Helped me gain knowledge and skill about Python coding and Excel in an industry environment/ team and how they usually work, how to do the debugging, make professional reports, </a:t>
          </a:r>
          <a:r>
            <a:rPr lang="en-US" sz="1400" dirty="0" err="1"/>
            <a:t>analyse</a:t>
          </a:r>
          <a:r>
            <a:rPr lang="en-US" sz="1400" dirty="0"/>
            <a:t> the final outcomes and make some visualizations. </a:t>
          </a:r>
        </a:p>
      </dgm:t>
    </dgm:pt>
    <dgm:pt modelId="{F62AAF16-5F7F-40C5-9410-61936D23051B}" type="parTrans" cxnId="{21923817-9811-4255-8AC3-7BA50EC0F4F8}">
      <dgm:prSet/>
      <dgm:spPr/>
      <dgm:t>
        <a:bodyPr/>
        <a:lstStyle/>
        <a:p>
          <a:endParaRPr lang="en-US"/>
        </a:p>
      </dgm:t>
    </dgm:pt>
    <dgm:pt modelId="{48D2D51C-95CC-4E7D-B330-262E113DFB1D}" type="sibTrans" cxnId="{21923817-9811-4255-8AC3-7BA50EC0F4F8}">
      <dgm:prSet/>
      <dgm:spPr/>
      <dgm:t>
        <a:bodyPr/>
        <a:lstStyle/>
        <a:p>
          <a:pPr>
            <a:lnSpc>
              <a:spcPct val="100000"/>
            </a:lnSpc>
          </a:pPr>
          <a:endParaRPr lang="en-US"/>
        </a:p>
      </dgm:t>
    </dgm:pt>
    <dgm:pt modelId="{0B603103-E281-4328-ABE9-CB94734A3E67}">
      <dgm:prSet custT="1"/>
      <dgm:spPr/>
      <dgm:t>
        <a:bodyPr/>
        <a:lstStyle/>
        <a:p>
          <a:pPr algn="ctr">
            <a:lnSpc>
              <a:spcPct val="100000"/>
            </a:lnSpc>
          </a:pPr>
          <a:r>
            <a:rPr lang="en-US" sz="1400" dirty="0"/>
            <a:t>I have also learnt about project management and problem-solving. </a:t>
          </a:r>
        </a:p>
      </dgm:t>
    </dgm:pt>
    <dgm:pt modelId="{AABAB328-6F7C-41E8-A464-29095052F00A}" type="parTrans" cxnId="{BD126AF9-7B56-407D-AFD6-8B14C6D6BC55}">
      <dgm:prSet/>
      <dgm:spPr/>
      <dgm:t>
        <a:bodyPr/>
        <a:lstStyle/>
        <a:p>
          <a:endParaRPr lang="en-US"/>
        </a:p>
      </dgm:t>
    </dgm:pt>
    <dgm:pt modelId="{3A0D86D4-EA56-48AE-9867-E85B5E60ED0D}" type="sibTrans" cxnId="{BD126AF9-7B56-407D-AFD6-8B14C6D6BC55}">
      <dgm:prSet/>
      <dgm:spPr/>
      <dgm:t>
        <a:bodyPr/>
        <a:lstStyle/>
        <a:p>
          <a:endParaRPr lang="en-US"/>
        </a:p>
      </dgm:t>
    </dgm:pt>
    <dgm:pt modelId="{C2675F92-B0D7-4D4D-BBD2-326AED1684D3}" type="pres">
      <dgm:prSet presAssocID="{5D3B58DB-E243-4C91-9778-E059F19D735F}" presName="root" presStyleCnt="0">
        <dgm:presLayoutVars>
          <dgm:dir/>
          <dgm:resizeHandles val="exact"/>
        </dgm:presLayoutVars>
      </dgm:prSet>
      <dgm:spPr/>
    </dgm:pt>
    <dgm:pt modelId="{015C0E20-5EC3-4125-B0F8-B62ABA6BD894}" type="pres">
      <dgm:prSet presAssocID="{5D3B58DB-E243-4C91-9778-E059F19D735F}" presName="container" presStyleCnt="0">
        <dgm:presLayoutVars>
          <dgm:dir/>
          <dgm:resizeHandles val="exact"/>
        </dgm:presLayoutVars>
      </dgm:prSet>
      <dgm:spPr/>
    </dgm:pt>
    <dgm:pt modelId="{D8845886-5D92-4D66-83C8-1E41ACC377BF}" type="pres">
      <dgm:prSet presAssocID="{7833760C-FC1E-47F3-9C64-661613D6E351}" presName="compNode" presStyleCnt="0"/>
      <dgm:spPr/>
    </dgm:pt>
    <dgm:pt modelId="{C70F2F52-DEB1-435B-9EEA-3AF782B8AC60}" type="pres">
      <dgm:prSet presAssocID="{7833760C-FC1E-47F3-9C64-661613D6E351}" presName="iconBgRect" presStyleLbl="bgShp" presStyleIdx="0" presStyleCnt="3"/>
      <dgm:spPr>
        <a:solidFill>
          <a:srgbClr val="6CE92D"/>
        </a:solidFill>
      </dgm:spPr>
    </dgm:pt>
    <dgm:pt modelId="{94E54953-D28D-4250-898A-3091C2439B18}" type="pres">
      <dgm:prSet presAssocID="{7833760C-FC1E-47F3-9C64-661613D6E3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650D1893-71DA-46ED-ADC0-2123D2EBDC0B}" type="pres">
      <dgm:prSet presAssocID="{7833760C-FC1E-47F3-9C64-661613D6E351}" presName="spaceRect" presStyleCnt="0"/>
      <dgm:spPr/>
    </dgm:pt>
    <dgm:pt modelId="{0EFBF4CA-E942-49C6-8D6C-A0AB6C8F8375}" type="pres">
      <dgm:prSet presAssocID="{7833760C-FC1E-47F3-9C64-661613D6E351}" presName="textRect" presStyleLbl="revTx" presStyleIdx="0" presStyleCnt="3">
        <dgm:presLayoutVars>
          <dgm:chMax val="1"/>
          <dgm:chPref val="1"/>
        </dgm:presLayoutVars>
      </dgm:prSet>
      <dgm:spPr/>
    </dgm:pt>
    <dgm:pt modelId="{5E4CA182-2B46-4FB6-A808-58E6A3867F9C}" type="pres">
      <dgm:prSet presAssocID="{1220DA6F-B501-4F83-BDE0-F3A498AF1F5C}" presName="sibTrans" presStyleLbl="sibTrans2D1" presStyleIdx="0" presStyleCnt="0"/>
      <dgm:spPr/>
    </dgm:pt>
    <dgm:pt modelId="{6B058576-FAE4-4FE1-82C2-563286559544}" type="pres">
      <dgm:prSet presAssocID="{33748CBD-4DAD-4C11-9681-EC4CF67EAA39}" presName="compNode" presStyleCnt="0"/>
      <dgm:spPr/>
    </dgm:pt>
    <dgm:pt modelId="{8598A14D-2D8B-4D40-B330-63736EDA31E5}" type="pres">
      <dgm:prSet presAssocID="{33748CBD-4DAD-4C11-9681-EC4CF67EAA39}" presName="iconBgRect" presStyleLbl="bgShp" presStyleIdx="1" presStyleCnt="3"/>
      <dgm:spPr>
        <a:solidFill>
          <a:srgbClr val="16EBF6"/>
        </a:solidFill>
      </dgm:spPr>
    </dgm:pt>
    <dgm:pt modelId="{6EEF1213-C250-4296-8BAD-22E0F746321F}" type="pres">
      <dgm:prSet presAssocID="{33748CBD-4DAD-4C11-9681-EC4CF67EAA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FE85270-CFA8-406A-9483-68EC02C9337A}" type="pres">
      <dgm:prSet presAssocID="{33748CBD-4DAD-4C11-9681-EC4CF67EAA39}" presName="spaceRect" presStyleCnt="0"/>
      <dgm:spPr/>
    </dgm:pt>
    <dgm:pt modelId="{11C91BE0-617D-4D43-B087-DA3584A04763}" type="pres">
      <dgm:prSet presAssocID="{33748CBD-4DAD-4C11-9681-EC4CF67EAA39}" presName="textRect" presStyleLbl="revTx" presStyleIdx="1" presStyleCnt="3">
        <dgm:presLayoutVars>
          <dgm:chMax val="1"/>
          <dgm:chPref val="1"/>
        </dgm:presLayoutVars>
      </dgm:prSet>
      <dgm:spPr/>
    </dgm:pt>
    <dgm:pt modelId="{608284A0-479A-4A1B-A7A3-05CB32467ED7}" type="pres">
      <dgm:prSet presAssocID="{48D2D51C-95CC-4E7D-B330-262E113DFB1D}" presName="sibTrans" presStyleLbl="sibTrans2D1" presStyleIdx="0" presStyleCnt="0"/>
      <dgm:spPr/>
    </dgm:pt>
    <dgm:pt modelId="{75D03C1E-AF05-4EBD-BAF6-A4CD05707C01}" type="pres">
      <dgm:prSet presAssocID="{0B603103-E281-4328-ABE9-CB94734A3E67}" presName="compNode" presStyleCnt="0"/>
      <dgm:spPr/>
    </dgm:pt>
    <dgm:pt modelId="{ED7B657D-BAB1-4167-A1F9-02F35E0CA741}" type="pres">
      <dgm:prSet presAssocID="{0B603103-E281-4328-ABE9-CB94734A3E67}" presName="iconBgRect" presStyleLbl="bgShp" presStyleIdx="2" presStyleCnt="3"/>
      <dgm:spPr>
        <a:solidFill>
          <a:srgbClr val="E61CE6"/>
        </a:solidFill>
      </dgm:spPr>
    </dgm:pt>
    <dgm:pt modelId="{CEEBF5B5-ED32-42BB-8C09-64D668C1A210}" type="pres">
      <dgm:prSet presAssocID="{0B603103-E281-4328-ABE9-CB94734A3E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31E95E84-FE24-4B5A-AAFC-3DAF6DD5E7CE}" type="pres">
      <dgm:prSet presAssocID="{0B603103-E281-4328-ABE9-CB94734A3E67}" presName="spaceRect" presStyleCnt="0"/>
      <dgm:spPr/>
    </dgm:pt>
    <dgm:pt modelId="{F1E10E71-6DF9-4910-A3CB-5C442F3FAD3A}" type="pres">
      <dgm:prSet presAssocID="{0B603103-E281-4328-ABE9-CB94734A3E67}" presName="textRect" presStyleLbl="revTx" presStyleIdx="2" presStyleCnt="3">
        <dgm:presLayoutVars>
          <dgm:chMax val="1"/>
          <dgm:chPref val="1"/>
        </dgm:presLayoutVars>
      </dgm:prSet>
      <dgm:spPr/>
    </dgm:pt>
  </dgm:ptLst>
  <dgm:cxnLst>
    <dgm:cxn modelId="{21923817-9811-4255-8AC3-7BA50EC0F4F8}" srcId="{5D3B58DB-E243-4C91-9778-E059F19D735F}" destId="{33748CBD-4DAD-4C11-9681-EC4CF67EAA39}" srcOrd="1" destOrd="0" parTransId="{F62AAF16-5F7F-40C5-9410-61936D23051B}" sibTransId="{48D2D51C-95CC-4E7D-B330-262E113DFB1D}"/>
    <dgm:cxn modelId="{91307D31-10BC-49B1-8267-8529F10AA8D7}" type="presOf" srcId="{48D2D51C-95CC-4E7D-B330-262E113DFB1D}" destId="{608284A0-479A-4A1B-A7A3-05CB32467ED7}" srcOrd="0" destOrd="0" presId="urn:microsoft.com/office/officeart/2018/2/layout/IconCircleList"/>
    <dgm:cxn modelId="{FCB24B5B-8906-424B-AD78-D802205020DA}" type="presOf" srcId="{0B603103-E281-4328-ABE9-CB94734A3E67}" destId="{F1E10E71-6DF9-4910-A3CB-5C442F3FAD3A}" srcOrd="0" destOrd="0" presId="urn:microsoft.com/office/officeart/2018/2/layout/IconCircleList"/>
    <dgm:cxn modelId="{8EF8724C-1F8E-4A12-A887-13A1CA02B6C4}" type="presOf" srcId="{5D3B58DB-E243-4C91-9778-E059F19D735F}" destId="{C2675F92-B0D7-4D4D-BBD2-326AED1684D3}" srcOrd="0" destOrd="0" presId="urn:microsoft.com/office/officeart/2018/2/layout/IconCircleList"/>
    <dgm:cxn modelId="{17448357-C4B0-427A-9F53-1631B18B48B7}" type="presOf" srcId="{33748CBD-4DAD-4C11-9681-EC4CF67EAA39}" destId="{11C91BE0-617D-4D43-B087-DA3584A04763}" srcOrd="0" destOrd="0" presId="urn:microsoft.com/office/officeart/2018/2/layout/IconCircleList"/>
    <dgm:cxn modelId="{3DE5DD90-C12F-4A5A-80F9-8103CBA64553}" type="presOf" srcId="{7833760C-FC1E-47F3-9C64-661613D6E351}" destId="{0EFBF4CA-E942-49C6-8D6C-A0AB6C8F8375}" srcOrd="0" destOrd="0" presId="urn:microsoft.com/office/officeart/2018/2/layout/IconCircleList"/>
    <dgm:cxn modelId="{AFA66D9C-AE2E-4E93-A80C-92A27123E872}" srcId="{5D3B58DB-E243-4C91-9778-E059F19D735F}" destId="{7833760C-FC1E-47F3-9C64-661613D6E351}" srcOrd="0" destOrd="0" parTransId="{03877A45-F4F0-4D74-8988-FA46E67F3CBE}" sibTransId="{1220DA6F-B501-4F83-BDE0-F3A498AF1F5C}"/>
    <dgm:cxn modelId="{919917EF-798C-4CE2-AC79-31F9542EF8C4}" type="presOf" srcId="{1220DA6F-B501-4F83-BDE0-F3A498AF1F5C}" destId="{5E4CA182-2B46-4FB6-A808-58E6A3867F9C}" srcOrd="0" destOrd="0" presId="urn:microsoft.com/office/officeart/2018/2/layout/IconCircleList"/>
    <dgm:cxn modelId="{BD126AF9-7B56-407D-AFD6-8B14C6D6BC55}" srcId="{5D3B58DB-E243-4C91-9778-E059F19D735F}" destId="{0B603103-E281-4328-ABE9-CB94734A3E67}" srcOrd="2" destOrd="0" parTransId="{AABAB328-6F7C-41E8-A464-29095052F00A}" sibTransId="{3A0D86D4-EA56-48AE-9867-E85B5E60ED0D}"/>
    <dgm:cxn modelId="{F96AF68B-B2C2-4799-904C-51DD241615DF}" type="presParOf" srcId="{C2675F92-B0D7-4D4D-BBD2-326AED1684D3}" destId="{015C0E20-5EC3-4125-B0F8-B62ABA6BD894}" srcOrd="0" destOrd="0" presId="urn:microsoft.com/office/officeart/2018/2/layout/IconCircleList"/>
    <dgm:cxn modelId="{5ACFBE86-E764-431E-92F5-B0B4454086F4}" type="presParOf" srcId="{015C0E20-5EC3-4125-B0F8-B62ABA6BD894}" destId="{D8845886-5D92-4D66-83C8-1E41ACC377BF}" srcOrd="0" destOrd="0" presId="urn:microsoft.com/office/officeart/2018/2/layout/IconCircleList"/>
    <dgm:cxn modelId="{A3A703B0-9D6A-4435-B64D-034905774495}" type="presParOf" srcId="{D8845886-5D92-4D66-83C8-1E41ACC377BF}" destId="{C70F2F52-DEB1-435B-9EEA-3AF782B8AC60}" srcOrd="0" destOrd="0" presId="urn:microsoft.com/office/officeart/2018/2/layout/IconCircleList"/>
    <dgm:cxn modelId="{3BBCAC32-1F2A-49B9-8482-ADABB06AED3D}" type="presParOf" srcId="{D8845886-5D92-4D66-83C8-1E41ACC377BF}" destId="{94E54953-D28D-4250-898A-3091C2439B18}" srcOrd="1" destOrd="0" presId="urn:microsoft.com/office/officeart/2018/2/layout/IconCircleList"/>
    <dgm:cxn modelId="{166EC2C0-6DE0-40E1-A95A-72B3E3A0F4FC}" type="presParOf" srcId="{D8845886-5D92-4D66-83C8-1E41ACC377BF}" destId="{650D1893-71DA-46ED-ADC0-2123D2EBDC0B}" srcOrd="2" destOrd="0" presId="urn:microsoft.com/office/officeart/2018/2/layout/IconCircleList"/>
    <dgm:cxn modelId="{8F899CF2-5C0B-4881-A87E-73314F15F816}" type="presParOf" srcId="{D8845886-5D92-4D66-83C8-1E41ACC377BF}" destId="{0EFBF4CA-E942-49C6-8D6C-A0AB6C8F8375}" srcOrd="3" destOrd="0" presId="urn:microsoft.com/office/officeart/2018/2/layout/IconCircleList"/>
    <dgm:cxn modelId="{281669FB-5775-4815-B1C2-1DF7F76E5F8B}" type="presParOf" srcId="{015C0E20-5EC3-4125-B0F8-B62ABA6BD894}" destId="{5E4CA182-2B46-4FB6-A808-58E6A3867F9C}" srcOrd="1" destOrd="0" presId="urn:microsoft.com/office/officeart/2018/2/layout/IconCircleList"/>
    <dgm:cxn modelId="{F5B1EC2A-A9A1-4A90-9F15-EB97CFD42695}" type="presParOf" srcId="{015C0E20-5EC3-4125-B0F8-B62ABA6BD894}" destId="{6B058576-FAE4-4FE1-82C2-563286559544}" srcOrd="2" destOrd="0" presId="urn:microsoft.com/office/officeart/2018/2/layout/IconCircleList"/>
    <dgm:cxn modelId="{326ADE35-42B9-41EB-8A53-774BDBB96928}" type="presParOf" srcId="{6B058576-FAE4-4FE1-82C2-563286559544}" destId="{8598A14D-2D8B-4D40-B330-63736EDA31E5}" srcOrd="0" destOrd="0" presId="urn:microsoft.com/office/officeart/2018/2/layout/IconCircleList"/>
    <dgm:cxn modelId="{D085FEFF-4FC4-419F-B248-6A5FCF933A21}" type="presParOf" srcId="{6B058576-FAE4-4FE1-82C2-563286559544}" destId="{6EEF1213-C250-4296-8BAD-22E0F746321F}" srcOrd="1" destOrd="0" presId="urn:microsoft.com/office/officeart/2018/2/layout/IconCircleList"/>
    <dgm:cxn modelId="{D8FFA666-581B-492B-BDF2-509BD8F3DFA3}" type="presParOf" srcId="{6B058576-FAE4-4FE1-82C2-563286559544}" destId="{1FE85270-CFA8-406A-9483-68EC02C9337A}" srcOrd="2" destOrd="0" presId="urn:microsoft.com/office/officeart/2018/2/layout/IconCircleList"/>
    <dgm:cxn modelId="{A3B5C67B-60AA-4BAC-89AD-BE60500FA5C2}" type="presParOf" srcId="{6B058576-FAE4-4FE1-82C2-563286559544}" destId="{11C91BE0-617D-4D43-B087-DA3584A04763}" srcOrd="3" destOrd="0" presId="urn:microsoft.com/office/officeart/2018/2/layout/IconCircleList"/>
    <dgm:cxn modelId="{34977AD2-C359-4DE5-89D4-8E152B070A00}" type="presParOf" srcId="{015C0E20-5EC3-4125-B0F8-B62ABA6BD894}" destId="{608284A0-479A-4A1B-A7A3-05CB32467ED7}" srcOrd="3" destOrd="0" presId="urn:microsoft.com/office/officeart/2018/2/layout/IconCircleList"/>
    <dgm:cxn modelId="{0F77AD7C-874C-409E-BC0B-4D126ECC14F6}" type="presParOf" srcId="{015C0E20-5EC3-4125-B0F8-B62ABA6BD894}" destId="{75D03C1E-AF05-4EBD-BAF6-A4CD05707C01}" srcOrd="4" destOrd="0" presId="urn:microsoft.com/office/officeart/2018/2/layout/IconCircleList"/>
    <dgm:cxn modelId="{B0136CE0-477D-402E-A973-1BB3702BE224}" type="presParOf" srcId="{75D03C1E-AF05-4EBD-BAF6-A4CD05707C01}" destId="{ED7B657D-BAB1-4167-A1F9-02F35E0CA741}" srcOrd="0" destOrd="0" presId="urn:microsoft.com/office/officeart/2018/2/layout/IconCircleList"/>
    <dgm:cxn modelId="{5759DE11-AC8D-4EE8-8A84-9E4948EF96F8}" type="presParOf" srcId="{75D03C1E-AF05-4EBD-BAF6-A4CD05707C01}" destId="{CEEBF5B5-ED32-42BB-8C09-64D668C1A210}" srcOrd="1" destOrd="0" presId="urn:microsoft.com/office/officeart/2018/2/layout/IconCircleList"/>
    <dgm:cxn modelId="{BEB48C93-E674-4B2B-BC7D-252443F9B5F3}" type="presParOf" srcId="{75D03C1E-AF05-4EBD-BAF6-A4CD05707C01}" destId="{31E95E84-FE24-4B5A-AAFC-3DAF6DD5E7CE}" srcOrd="2" destOrd="0" presId="urn:microsoft.com/office/officeart/2018/2/layout/IconCircleList"/>
    <dgm:cxn modelId="{A0F8A6F7-6B9F-4998-923D-4CB2365875EB}" type="presParOf" srcId="{75D03C1E-AF05-4EBD-BAF6-A4CD05707C01}" destId="{F1E10E71-6DF9-4910-A3CB-5C442F3FAD3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2CE51-9FAA-4597-9542-C612281ED524}">
      <dsp:nvSpPr>
        <dsp:cNvPr id="0" name=""/>
        <dsp:cNvSpPr/>
      </dsp:nvSpPr>
      <dsp:spPr>
        <a:xfrm>
          <a:off x="0" y="0"/>
          <a:ext cx="9062319" cy="1101519"/>
        </a:xfrm>
        <a:prstGeom prst="roundRect">
          <a:avLst>
            <a:gd name="adj" fmla="val 10000"/>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Why EY</a:t>
          </a:r>
          <a:endParaRPr lang="en-US" sz="3400" kern="1200" dirty="0">
            <a:effectLst>
              <a:outerShdw blurRad="50800" dist="38100" dir="2700000" algn="tl" rotWithShape="0">
                <a:prstClr val="black">
                  <a:alpha val="40000"/>
                </a:prstClr>
              </a:outerShdw>
            </a:effectLst>
          </a:endParaRPr>
        </a:p>
      </dsp:txBody>
      <dsp:txXfrm>
        <a:off x="1989318" y="0"/>
        <a:ext cx="7073000" cy="1101519"/>
      </dsp:txXfrm>
    </dsp:sp>
    <dsp:sp modelId="{53999ADD-C495-499E-BE38-B26465C7F651}">
      <dsp:nvSpPr>
        <dsp:cNvPr id="0" name=""/>
        <dsp:cNvSpPr/>
      </dsp:nvSpPr>
      <dsp:spPr>
        <a:xfrm>
          <a:off x="231817" y="70006"/>
          <a:ext cx="1610935" cy="925457"/>
        </a:xfrm>
        <a:prstGeom prst="roundRect">
          <a:avLst>
            <a:gd name="adj" fmla="val 10000"/>
          </a:avLst>
        </a:prstGeom>
        <a:blipFill dpi="0" rotWithShape="1">
          <a:blip xmlns:r="http://schemas.openxmlformats.org/officeDocument/2006/relationships" r:embed="rId2"/>
          <a:srcRect/>
          <a:stretch>
            <a:fillRect l="744" t="-11977" r="-1662" b="-10741"/>
          </a:stretch>
        </a:blip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z="152400">
          <a:bevelT w="190500" h="38100"/>
        </a:sp3d>
      </dsp:spPr>
      <dsp:style>
        <a:lnRef idx="0">
          <a:scrgbClr r="0" g="0" b="0"/>
        </a:lnRef>
        <a:fillRef idx="1">
          <a:scrgbClr r="0" g="0" b="0"/>
        </a:fillRef>
        <a:effectRef idx="0">
          <a:scrgbClr r="0" g="0" b="0"/>
        </a:effectRef>
        <a:fontRef idx="minor"/>
      </dsp:style>
    </dsp:sp>
    <dsp:sp modelId="{21C60248-8E06-4F2C-B3D3-E3D888125E24}">
      <dsp:nvSpPr>
        <dsp:cNvPr id="0" name=""/>
        <dsp:cNvSpPr/>
      </dsp:nvSpPr>
      <dsp:spPr>
        <a:xfrm>
          <a:off x="0" y="1278374"/>
          <a:ext cx="9062319" cy="1101519"/>
        </a:xfrm>
        <a:prstGeom prst="roundRect">
          <a:avLst>
            <a:gd name="adj" fmla="val 10000"/>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What were the activities performed…?</a:t>
          </a:r>
        </a:p>
      </dsp:txBody>
      <dsp:txXfrm>
        <a:off x="1989318" y="1278374"/>
        <a:ext cx="7073000" cy="1101519"/>
      </dsp:txXfrm>
    </dsp:sp>
    <dsp:sp modelId="{57370F0A-6B74-4FCC-B6EF-9E62513DC4C5}">
      <dsp:nvSpPr>
        <dsp:cNvPr id="0" name=""/>
        <dsp:cNvSpPr/>
      </dsp:nvSpPr>
      <dsp:spPr>
        <a:xfrm>
          <a:off x="241804" y="1348380"/>
          <a:ext cx="1610935" cy="925457"/>
        </a:xfrm>
        <a:prstGeom prst="roundRect">
          <a:avLst>
            <a:gd name="adj" fmla="val 10000"/>
          </a:avLst>
        </a:prstGeom>
        <a:blipFill dpi="0"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463" b="924"/>
          </a:stretch>
        </a:blip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z="152400">
          <a:bevelT w="190500" h="38100"/>
        </a:sp3d>
      </dsp:spPr>
      <dsp:style>
        <a:lnRef idx="0">
          <a:scrgbClr r="0" g="0" b="0"/>
        </a:lnRef>
        <a:fillRef idx="1">
          <a:scrgbClr r="0" g="0" b="0"/>
        </a:fillRef>
        <a:effectRef idx="0">
          <a:scrgbClr r="0" g="0" b="0"/>
        </a:effectRef>
        <a:fontRef idx="minor"/>
      </dsp:style>
    </dsp:sp>
    <dsp:sp modelId="{50A398ED-B1BD-42FA-89BF-6880DF80007F}">
      <dsp:nvSpPr>
        <dsp:cNvPr id="0" name=""/>
        <dsp:cNvSpPr/>
      </dsp:nvSpPr>
      <dsp:spPr>
        <a:xfrm>
          <a:off x="0" y="2556748"/>
          <a:ext cx="9062319" cy="1072993"/>
        </a:xfrm>
        <a:prstGeom prst="roundRect">
          <a:avLst>
            <a:gd name="adj" fmla="val 10000"/>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Daily Operations</a:t>
          </a:r>
        </a:p>
      </dsp:txBody>
      <dsp:txXfrm>
        <a:off x="1989318" y="2556748"/>
        <a:ext cx="7073000" cy="1072993"/>
      </dsp:txXfrm>
    </dsp:sp>
    <dsp:sp modelId="{5323CE89-01A4-40B8-A32D-E900AC98C0FE}">
      <dsp:nvSpPr>
        <dsp:cNvPr id="0" name=""/>
        <dsp:cNvSpPr/>
      </dsp:nvSpPr>
      <dsp:spPr>
        <a:xfrm>
          <a:off x="269353" y="2607694"/>
          <a:ext cx="1627465" cy="971100"/>
        </a:xfrm>
        <a:prstGeom prst="roundRect">
          <a:avLst>
            <a:gd name="adj" fmla="val 10000"/>
          </a:avLst>
        </a:prstGeom>
        <a:blipFill rotWithShape="1">
          <a:blip xmlns:r="http://schemas.openxmlformats.org/officeDocument/2006/relationships" r:embed="rId5"/>
          <a:srcRect/>
          <a:stretch>
            <a:fillRect l="-34000" r="-34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A675CD87-06E4-4994-9A45-BF92EB856EE4}">
      <dsp:nvSpPr>
        <dsp:cNvPr id="0" name=""/>
        <dsp:cNvSpPr/>
      </dsp:nvSpPr>
      <dsp:spPr>
        <a:xfrm>
          <a:off x="0" y="3806595"/>
          <a:ext cx="9062319" cy="1101519"/>
        </a:xfrm>
        <a:prstGeom prst="roundRect">
          <a:avLst>
            <a:gd name="adj" fmla="val 10000"/>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Learning Outcomes</a:t>
          </a:r>
        </a:p>
      </dsp:txBody>
      <dsp:txXfrm>
        <a:off x="1989318" y="3806595"/>
        <a:ext cx="7073000" cy="1101519"/>
      </dsp:txXfrm>
    </dsp:sp>
    <dsp:sp modelId="{19EC170A-6F74-427B-915D-4F433CC389F3}">
      <dsp:nvSpPr>
        <dsp:cNvPr id="0" name=""/>
        <dsp:cNvSpPr/>
      </dsp:nvSpPr>
      <dsp:spPr>
        <a:xfrm>
          <a:off x="241804" y="3876601"/>
          <a:ext cx="1610935" cy="925457"/>
        </a:xfrm>
        <a:prstGeom prst="roundRect">
          <a:avLst>
            <a:gd name="adj" fmla="val 10000"/>
          </a:avLst>
        </a:prstGeom>
        <a:blipFill dpi="0" rotWithShape="1">
          <a:blip xmlns:r="http://schemas.openxmlformats.org/officeDocument/2006/relationships" r:embed="rId6">
            <a:extLst>
              <a:ext uri="{837473B0-CC2E-450A-ABE3-18F120FF3D39}">
                <a1611:picAttrSrcUrl xmlns:a1611="http://schemas.microsoft.com/office/drawing/2016/11/main" r:id="rId7"/>
              </a:ext>
            </a:extLst>
          </a:blip>
          <a:srcRect/>
          <a:stretch>
            <a:fillRect t="120" b="1275"/>
          </a:stretch>
        </a:blip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z="152400">
          <a:bevelT w="190500" h="381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A0344-C317-4EC1-929E-2A2C25658AAE}">
      <dsp:nvSpPr>
        <dsp:cNvPr id="0" name=""/>
        <dsp:cNvSpPr/>
      </dsp:nvSpPr>
      <dsp:spPr>
        <a:xfrm>
          <a:off x="0" y="1537"/>
          <a:ext cx="7199809" cy="8020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33412">
            <a:lnSpc>
              <a:spcPct val="90000"/>
            </a:lnSpc>
            <a:spcBef>
              <a:spcPct val="0"/>
            </a:spcBef>
            <a:spcAft>
              <a:spcPct val="35000"/>
            </a:spcAft>
            <a:buNone/>
          </a:pPr>
          <a:r>
            <a:rPr lang="en-US" sz="1425" b="0" i="0" kern="1200" cap="none" spc="0" dirty="0">
              <a:solidFill>
                <a:schemeClr val="bg1"/>
              </a:solidFill>
              <a:effectLst/>
              <a:latin typeface="Times New Roman" panose="02020603050405020304" pitchFamily="18" charset="0"/>
              <a:cs typeface="Times New Roman" panose="02020603050405020304" pitchFamily="18" charset="0"/>
            </a:rPr>
            <a:t>The world's first contemporary consulting firms were established in the late 19th century, which is when the consulting industry first emerged.</a:t>
          </a:r>
        </a:p>
      </dsp:txBody>
      <dsp:txXfrm>
        <a:off x="39155" y="40692"/>
        <a:ext cx="7121499" cy="723780"/>
      </dsp:txXfrm>
    </dsp:sp>
    <dsp:sp modelId="{C672F628-0E95-431B-B59B-9770EF075B65}">
      <dsp:nvSpPr>
        <dsp:cNvPr id="0" name=""/>
        <dsp:cNvSpPr/>
      </dsp:nvSpPr>
      <dsp:spPr>
        <a:xfrm>
          <a:off x="0" y="815538"/>
          <a:ext cx="7199809" cy="8020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33412">
            <a:lnSpc>
              <a:spcPct val="90000"/>
            </a:lnSpc>
            <a:spcBef>
              <a:spcPct val="0"/>
            </a:spcBef>
            <a:spcAft>
              <a:spcPct val="35000"/>
            </a:spcAft>
            <a:buNone/>
          </a:pPr>
          <a:r>
            <a:rPr lang="en-US" sz="1425" b="0" i="0" kern="1200" cap="none" spc="0" dirty="0">
              <a:solidFill>
                <a:schemeClr val="bg1"/>
              </a:solidFill>
              <a:effectLst/>
              <a:latin typeface="Times New Roman" panose="02020603050405020304" pitchFamily="18" charset="0"/>
              <a:cs typeface="Times New Roman" panose="02020603050405020304" pitchFamily="18" charset="0"/>
            </a:rPr>
            <a:t>The number of consulting firms rapidly increased over the following decades in the wake of the development of scientific management, operations, and </a:t>
          </a:r>
          <a:r>
            <a:rPr lang="en-US" sz="1425" b="0" i="0" kern="1200" cap="none" spc="0" dirty="0" err="1">
              <a:solidFill>
                <a:schemeClr val="bg1"/>
              </a:solidFill>
              <a:effectLst/>
              <a:latin typeface="Times New Roman" panose="02020603050405020304" pitchFamily="18" charset="0"/>
              <a:cs typeface="Times New Roman" panose="02020603050405020304" pitchFamily="18" charset="0"/>
            </a:rPr>
            <a:t>organisational</a:t>
          </a:r>
          <a:r>
            <a:rPr lang="en-US" sz="1425" b="0" i="0" kern="1200" cap="none" spc="0" dirty="0">
              <a:solidFill>
                <a:schemeClr val="bg1"/>
              </a:solidFill>
              <a:effectLst/>
              <a:latin typeface="Times New Roman" panose="02020603050405020304" pitchFamily="18" charset="0"/>
              <a:cs typeface="Times New Roman" panose="02020603050405020304" pitchFamily="18" charset="0"/>
            </a:rPr>
            <a:t> theory with revenues ranging from $800 billion to $900 billion.</a:t>
          </a:r>
        </a:p>
      </dsp:txBody>
      <dsp:txXfrm>
        <a:off x="39155" y="854693"/>
        <a:ext cx="7121499" cy="723780"/>
      </dsp:txXfrm>
    </dsp:sp>
    <dsp:sp modelId="{5D6AD685-DB4B-49D3-A351-A5227E9CC179}">
      <dsp:nvSpPr>
        <dsp:cNvPr id="0" name=""/>
        <dsp:cNvSpPr/>
      </dsp:nvSpPr>
      <dsp:spPr>
        <a:xfrm>
          <a:off x="0" y="1629540"/>
          <a:ext cx="7199809" cy="8020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33412">
            <a:lnSpc>
              <a:spcPct val="90000"/>
            </a:lnSpc>
            <a:spcBef>
              <a:spcPct val="0"/>
            </a:spcBef>
            <a:spcAft>
              <a:spcPct val="35000"/>
            </a:spcAft>
            <a:buNone/>
          </a:pPr>
          <a:r>
            <a:rPr lang="en-US" sz="1425" b="0" i="0" kern="1200" cap="none" spc="0">
              <a:solidFill>
                <a:schemeClr val="bg1"/>
              </a:solidFill>
              <a:effectLst/>
              <a:latin typeface="Times New Roman" panose="02020603050405020304" pitchFamily="18" charset="0"/>
              <a:cs typeface="Times New Roman" panose="02020603050405020304" pitchFamily="18" charset="0"/>
            </a:rPr>
            <a:t>Organisations have made significant progress in the last few decades in terms of developing internal advisory and implementation teams, internal consulting and project management teams, as well as typical "consulting" capabilities across important departments, functions, and process areas.</a:t>
          </a:r>
          <a:endParaRPr lang="en-US" sz="1425" b="0" i="0" kern="1200" cap="none" spc="0" dirty="0">
            <a:solidFill>
              <a:schemeClr val="bg1"/>
            </a:solidFill>
            <a:effectLst/>
            <a:latin typeface="Times New Roman" panose="02020603050405020304" pitchFamily="18" charset="0"/>
            <a:cs typeface="Times New Roman" panose="02020603050405020304" pitchFamily="18" charset="0"/>
          </a:endParaRPr>
        </a:p>
      </dsp:txBody>
      <dsp:txXfrm>
        <a:off x="39155" y="1668695"/>
        <a:ext cx="7121499" cy="723780"/>
      </dsp:txXfrm>
    </dsp:sp>
    <dsp:sp modelId="{B2407C5F-40EF-4A5C-A7C4-219952A8973A}">
      <dsp:nvSpPr>
        <dsp:cNvPr id="0" name=""/>
        <dsp:cNvSpPr/>
      </dsp:nvSpPr>
      <dsp:spPr>
        <a:xfrm>
          <a:off x="0" y="2443542"/>
          <a:ext cx="7199809" cy="8020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33412">
            <a:lnSpc>
              <a:spcPct val="90000"/>
            </a:lnSpc>
            <a:spcBef>
              <a:spcPct val="0"/>
            </a:spcBef>
            <a:spcAft>
              <a:spcPct val="35000"/>
            </a:spcAft>
            <a:buNone/>
          </a:pPr>
          <a:r>
            <a:rPr lang="en-US" sz="1425" b="0" i="0" kern="1200" cap="none" spc="0" dirty="0">
              <a:solidFill>
                <a:schemeClr val="bg1"/>
              </a:solidFill>
              <a:effectLst/>
              <a:latin typeface="Times New Roman" panose="02020603050405020304" pitchFamily="18" charset="0"/>
              <a:cs typeface="Times New Roman" panose="02020603050405020304" pitchFamily="18" charset="0"/>
            </a:rPr>
            <a:t>Consultants (especially those with </a:t>
          </a:r>
          <a:r>
            <a:rPr lang="en-US" sz="1425" b="0" i="0" kern="1200" cap="none" spc="0" dirty="0" err="1">
              <a:solidFill>
                <a:schemeClr val="bg1"/>
              </a:solidFill>
              <a:effectLst/>
              <a:latin typeface="Times New Roman" panose="02020603050405020304" pitchFamily="18" charset="0"/>
              <a:cs typeface="Times New Roman" panose="02020603050405020304" pitchFamily="18" charset="0"/>
            </a:rPr>
            <a:t>specialised</a:t>
          </a:r>
          <a:r>
            <a:rPr lang="en-US" sz="1425" b="0" i="0" kern="1200" cap="none" spc="0" dirty="0">
              <a:solidFill>
                <a:schemeClr val="bg1"/>
              </a:solidFill>
              <a:effectLst/>
              <a:latin typeface="Times New Roman" panose="02020603050405020304" pitchFamily="18" charset="0"/>
              <a:cs typeface="Times New Roman" panose="02020603050405020304" pitchFamily="18" charset="0"/>
            </a:rPr>
            <a:t> skills in computing science and other digital areas) will be in demand as the increase in digitization continues, hybrid working models become part of the "new normal," and companies increasingly turn to cloud computing.</a:t>
          </a:r>
        </a:p>
      </dsp:txBody>
      <dsp:txXfrm>
        <a:off x="39155" y="2482697"/>
        <a:ext cx="7121499" cy="723780"/>
      </dsp:txXfrm>
    </dsp:sp>
    <dsp:sp modelId="{25F3FF73-C312-4F1E-B84B-E193C97D864A}">
      <dsp:nvSpPr>
        <dsp:cNvPr id="0" name=""/>
        <dsp:cNvSpPr/>
      </dsp:nvSpPr>
      <dsp:spPr>
        <a:xfrm>
          <a:off x="0" y="3257544"/>
          <a:ext cx="7199809" cy="8020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33412">
            <a:lnSpc>
              <a:spcPct val="90000"/>
            </a:lnSpc>
            <a:spcBef>
              <a:spcPct val="0"/>
            </a:spcBef>
            <a:spcAft>
              <a:spcPct val="35000"/>
            </a:spcAft>
            <a:buNone/>
          </a:pPr>
          <a:r>
            <a:rPr lang="en-US" sz="1425" b="0" i="0" kern="1200" cap="none" spc="0" dirty="0">
              <a:solidFill>
                <a:schemeClr val="bg1"/>
              </a:solidFill>
              <a:effectLst/>
              <a:latin typeface="Times New Roman" panose="02020603050405020304" pitchFamily="18" charset="0"/>
              <a:cs typeface="Times New Roman" panose="02020603050405020304" pitchFamily="18" charset="0"/>
            </a:rPr>
            <a:t>The Indian consulting market has grown at a compound annual growth rate (CAGR) of 8.6% since 2014, and predicted to grow at a CAGR of 10.6% to reach nearly $1,460.2 billion by 2025, as per the Associated Chambers of Commerce and Industry.</a:t>
          </a:r>
        </a:p>
      </dsp:txBody>
      <dsp:txXfrm>
        <a:off x="39155" y="3296699"/>
        <a:ext cx="7121499" cy="7237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BDDCE-CD61-4095-931D-3338607D7420}">
      <dsp:nvSpPr>
        <dsp:cNvPr id="0" name=""/>
        <dsp:cNvSpPr/>
      </dsp:nvSpPr>
      <dsp:spPr>
        <a:xfrm>
          <a:off x="335856" y="1078"/>
          <a:ext cx="5312521" cy="1532642"/>
        </a:xfrm>
        <a:prstGeom prst="rect">
          <a:avLst/>
        </a:prstGeom>
        <a:solidFill>
          <a:schemeClr val="lt1"/>
        </a:solidFill>
        <a:ln w="15875" cap="rnd"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hemeClr val="dk1"/>
        </a:lnRef>
        <a:fillRef idx="1">
          <a:schemeClr val="lt1"/>
        </a:fillRef>
        <a:effectRef idx="0">
          <a:schemeClr val="dk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Address: </a:t>
          </a:r>
          <a:r>
            <a:rPr lang="en-IN"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Ernst and Young (EY), </a:t>
          </a:r>
          <a: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Golf View Corporate Tower B, Golf Course Rd, Sector 42, Gurugram, Haryana</a:t>
          </a:r>
        </a:p>
      </dsp:txBody>
      <dsp:txXfrm>
        <a:off x="335856" y="1078"/>
        <a:ext cx="5312521" cy="1532642"/>
      </dsp:txXfrm>
    </dsp:sp>
    <dsp:sp modelId="{D26BD328-3A13-4FA0-BD99-9BA9E9F18D8B}">
      <dsp:nvSpPr>
        <dsp:cNvPr id="0" name=""/>
        <dsp:cNvSpPr/>
      </dsp:nvSpPr>
      <dsp:spPr>
        <a:xfrm>
          <a:off x="5903818" y="1078"/>
          <a:ext cx="5556084" cy="1532642"/>
        </a:xfrm>
        <a:prstGeom prst="rect">
          <a:avLst/>
        </a:prstGeom>
        <a:solidFill>
          <a:schemeClr val="lt1"/>
        </a:solidFill>
        <a:ln w="15875" cap="rnd"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hemeClr val="dk1"/>
        </a:lnRef>
        <a:fillRef idx="1">
          <a:schemeClr val="lt1"/>
        </a:fillRef>
        <a:effectRef idx="0">
          <a:schemeClr val="dk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Started in 1989. CEO: Mark Weinberger</a:t>
          </a:r>
          <a:b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IN"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Net Revenue: </a:t>
          </a:r>
          <a: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29.6 billion US dollars (2016)</a:t>
          </a:r>
          <a:b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workforce of more than 231,000.</a:t>
          </a:r>
        </a:p>
      </dsp:txBody>
      <dsp:txXfrm>
        <a:off x="5903818" y="1078"/>
        <a:ext cx="5556084" cy="1532642"/>
      </dsp:txXfrm>
    </dsp:sp>
    <dsp:sp modelId="{95E747A0-670B-4C61-A286-DE338BC7227C}">
      <dsp:nvSpPr>
        <dsp:cNvPr id="0" name=""/>
        <dsp:cNvSpPr/>
      </dsp:nvSpPr>
      <dsp:spPr>
        <a:xfrm>
          <a:off x="457637" y="1789161"/>
          <a:ext cx="5312521" cy="1532642"/>
        </a:xfrm>
        <a:prstGeom prst="rect">
          <a:avLst/>
        </a:prstGeom>
        <a:solidFill>
          <a:schemeClr val="lt1"/>
        </a:solidFill>
        <a:ln w="15875" cap="rnd"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hemeClr val="dk1"/>
        </a:lnRef>
        <a:fillRef idx="1">
          <a:schemeClr val="lt1"/>
        </a:fillRef>
        <a:effectRef idx="0">
          <a:schemeClr val="dk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EY exists to build a better working world, helping to create long-term value for clients, people and society, and to build trust in the capital markets.</a:t>
          </a:r>
        </a:p>
      </dsp:txBody>
      <dsp:txXfrm>
        <a:off x="457637" y="1789161"/>
        <a:ext cx="5312521" cy="1532642"/>
      </dsp:txXfrm>
    </dsp:sp>
    <dsp:sp modelId="{A78E1570-31FA-49ED-9735-A5772AF22B2D}">
      <dsp:nvSpPr>
        <dsp:cNvPr id="0" name=""/>
        <dsp:cNvSpPr/>
      </dsp:nvSpPr>
      <dsp:spPr>
        <a:xfrm>
          <a:off x="6025600" y="1789161"/>
          <a:ext cx="5312521" cy="1532642"/>
        </a:xfrm>
        <a:prstGeom prst="rect">
          <a:avLst/>
        </a:prstGeom>
        <a:solidFill>
          <a:schemeClr val="lt1"/>
        </a:solidFill>
        <a:ln w="15875" cap="rnd"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hemeClr val="dk1"/>
        </a:lnRef>
        <a:fillRef idx="1">
          <a:schemeClr val="lt1"/>
        </a:fillRef>
        <a:effectRef idx="0">
          <a:schemeClr val="dk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Enabled by data and technology, diverse EY teams in over 150 countries provide trust through assurance and help clients grow, transform and operate.</a:t>
          </a:r>
        </a:p>
      </dsp:txBody>
      <dsp:txXfrm>
        <a:off x="6025600" y="1789161"/>
        <a:ext cx="5312521" cy="1532642"/>
      </dsp:txXfrm>
    </dsp:sp>
    <dsp:sp modelId="{F62EDD0E-7513-4826-BA5C-015FF59F9836}">
      <dsp:nvSpPr>
        <dsp:cNvPr id="0" name=""/>
        <dsp:cNvSpPr/>
      </dsp:nvSpPr>
      <dsp:spPr>
        <a:xfrm>
          <a:off x="3241619" y="3577244"/>
          <a:ext cx="5312521" cy="1532642"/>
        </a:xfrm>
        <a:prstGeom prst="rect">
          <a:avLst/>
        </a:prstGeom>
        <a:solidFill>
          <a:schemeClr val="lt1"/>
        </a:solidFill>
        <a:ln w="15875" cap="rnd"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hemeClr val="dk1"/>
        </a:lnRef>
        <a:fillRef idx="1">
          <a:schemeClr val="lt1"/>
        </a:fillRef>
        <a:effectRef idx="0">
          <a:schemeClr val="dk1"/>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Working across assurance, consulting, law, strategy, tax and transactions, EY teams ask better questions to find new answers to the complex issues facing our world today.</a:t>
          </a:r>
        </a:p>
      </dsp:txBody>
      <dsp:txXfrm>
        <a:off x="3241619" y="3577244"/>
        <a:ext cx="5312521" cy="15326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5F2D8-FC69-4D4B-A230-64B616C3186A}">
      <dsp:nvSpPr>
        <dsp:cNvPr id="0" name=""/>
        <dsp:cNvSpPr/>
      </dsp:nvSpPr>
      <dsp:spPr>
        <a:xfrm>
          <a:off x="618956" y="992630"/>
          <a:ext cx="1257301" cy="121245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EED0033-7EE2-4E65-9DAB-5E6BA4E22C75}">
      <dsp:nvSpPr>
        <dsp:cNvPr id="0" name=""/>
        <dsp:cNvSpPr/>
      </dsp:nvSpPr>
      <dsp:spPr>
        <a:xfrm>
          <a:off x="158703" y="2477280"/>
          <a:ext cx="2290519" cy="131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In this project several tasks to scrap, gather and garner as much data about the user input as per the chosen website were given. </a:t>
          </a:r>
        </a:p>
      </dsp:txBody>
      <dsp:txXfrm>
        <a:off x="158703" y="2477280"/>
        <a:ext cx="2290519" cy="1311171"/>
      </dsp:txXfrm>
    </dsp:sp>
    <dsp:sp modelId="{F1CC6DFE-847F-4663-A0E8-EF3D513AEE79}">
      <dsp:nvSpPr>
        <dsp:cNvPr id="0" name=""/>
        <dsp:cNvSpPr/>
      </dsp:nvSpPr>
      <dsp:spPr>
        <a:xfrm>
          <a:off x="247621" y="3485635"/>
          <a:ext cx="2290519" cy="1650"/>
        </a:xfrm>
        <a:prstGeom prst="rect">
          <a:avLst/>
        </a:prstGeom>
        <a:noFill/>
        <a:ln>
          <a:noFill/>
        </a:ln>
        <a:effectLst/>
      </dsp:spPr>
      <dsp:style>
        <a:lnRef idx="0">
          <a:scrgbClr r="0" g="0" b="0"/>
        </a:lnRef>
        <a:fillRef idx="0">
          <a:scrgbClr r="0" g="0" b="0"/>
        </a:fillRef>
        <a:effectRef idx="0">
          <a:scrgbClr r="0" g="0" b="0"/>
        </a:effectRef>
        <a:fontRef idx="minor"/>
      </dsp:style>
    </dsp:sp>
    <dsp:sp modelId="{9494490F-6C3E-4B56-B289-945EEBC997DF}">
      <dsp:nvSpPr>
        <dsp:cNvPr id="0" name=""/>
        <dsp:cNvSpPr/>
      </dsp:nvSpPr>
      <dsp:spPr>
        <a:xfrm>
          <a:off x="3538335" y="1089310"/>
          <a:ext cx="989002" cy="95372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0646AD7-3257-42A6-8EE6-14B71325CB53}">
      <dsp:nvSpPr>
        <dsp:cNvPr id="0" name=""/>
        <dsp:cNvSpPr/>
      </dsp:nvSpPr>
      <dsp:spPr>
        <a:xfrm>
          <a:off x="2943724" y="2482800"/>
          <a:ext cx="2290519" cy="131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t>This includes:</a:t>
          </a:r>
          <a:endParaRPr lang="en-US" kern="1200" dirty="0"/>
        </a:p>
      </dsp:txBody>
      <dsp:txXfrm>
        <a:off x="2943724" y="2482800"/>
        <a:ext cx="2290519" cy="1311171"/>
      </dsp:txXfrm>
    </dsp:sp>
    <dsp:sp modelId="{1A6CCD76-BD82-4E6D-9684-EC341A19CA6F}">
      <dsp:nvSpPr>
        <dsp:cNvPr id="0" name=""/>
        <dsp:cNvSpPr/>
      </dsp:nvSpPr>
      <dsp:spPr>
        <a:xfrm>
          <a:off x="2962575" y="2714382"/>
          <a:ext cx="2290519" cy="126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1" kern="1200" dirty="0"/>
            <a:t>- Web scraping modules creation,</a:t>
          </a:r>
        </a:p>
        <a:p>
          <a:pPr marL="0" lvl="0" indent="0" algn="ctr" defTabSz="488950">
            <a:lnSpc>
              <a:spcPct val="100000"/>
            </a:lnSpc>
            <a:spcBef>
              <a:spcPct val="0"/>
            </a:spcBef>
            <a:spcAft>
              <a:spcPct val="35000"/>
            </a:spcAft>
            <a:buNone/>
          </a:pPr>
          <a:r>
            <a:rPr lang="en-US" sz="1100" b="1" i="1" kern="1200" dirty="0"/>
            <a:t>- Generalizing the codes, debugging, manipulating data and, their compilation,</a:t>
          </a:r>
        </a:p>
        <a:p>
          <a:pPr marL="0" lvl="0" indent="0" algn="ctr" defTabSz="488950">
            <a:lnSpc>
              <a:spcPct val="100000"/>
            </a:lnSpc>
            <a:spcBef>
              <a:spcPct val="0"/>
            </a:spcBef>
            <a:spcAft>
              <a:spcPct val="35000"/>
            </a:spcAft>
            <a:buNone/>
          </a:pPr>
          <a:r>
            <a:rPr lang="en-US" sz="1100" b="1" i="1" kern="1200" dirty="0"/>
            <a:t>- Analyzing and visualizing,…….etc.</a:t>
          </a:r>
        </a:p>
      </dsp:txBody>
      <dsp:txXfrm>
        <a:off x="2962575" y="2714382"/>
        <a:ext cx="2290519" cy="1266241"/>
      </dsp:txXfrm>
    </dsp:sp>
    <dsp:sp modelId="{15CBCD21-C4B5-47D8-8C1A-E6122A52CE9B}">
      <dsp:nvSpPr>
        <dsp:cNvPr id="0" name=""/>
        <dsp:cNvSpPr/>
      </dsp:nvSpPr>
      <dsp:spPr>
        <a:xfrm>
          <a:off x="6323749" y="1090966"/>
          <a:ext cx="1079448" cy="1040951"/>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62F3CC4-A2F6-4B8A-BCA3-E2FAF9A0FEFB}">
      <dsp:nvSpPr>
        <dsp:cNvPr id="0" name=""/>
        <dsp:cNvSpPr/>
      </dsp:nvSpPr>
      <dsp:spPr>
        <a:xfrm>
          <a:off x="5773968" y="2485081"/>
          <a:ext cx="2290519" cy="131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Studying the python libraries available to accomplish various tasks involved.</a:t>
          </a:r>
        </a:p>
      </dsp:txBody>
      <dsp:txXfrm>
        <a:off x="5773968" y="2485081"/>
        <a:ext cx="2290519" cy="1311171"/>
      </dsp:txXfrm>
    </dsp:sp>
    <dsp:sp modelId="{6BE14AE9-DB44-4A05-B81C-F45E4BD9CD0A}">
      <dsp:nvSpPr>
        <dsp:cNvPr id="0" name=""/>
        <dsp:cNvSpPr/>
      </dsp:nvSpPr>
      <dsp:spPr>
        <a:xfrm>
          <a:off x="5862886" y="3442737"/>
          <a:ext cx="2290519" cy="1650"/>
        </a:xfrm>
        <a:prstGeom prst="rect">
          <a:avLst/>
        </a:prstGeom>
        <a:noFill/>
        <a:ln>
          <a:noFill/>
        </a:ln>
        <a:effectLst/>
      </dsp:spPr>
      <dsp:style>
        <a:lnRef idx="0">
          <a:scrgbClr r="0" g="0" b="0"/>
        </a:lnRef>
        <a:fillRef idx="0">
          <a:scrgbClr r="0" g="0" b="0"/>
        </a:fillRef>
        <a:effectRef idx="0">
          <a:scrgbClr r="0" g="0" b="0"/>
        </a:effectRef>
        <a:fontRef idx="minor"/>
      </dsp:style>
    </dsp:sp>
    <dsp:sp modelId="{71878B4A-CB69-418E-A1BB-2C141223DDF6}">
      <dsp:nvSpPr>
        <dsp:cNvPr id="0" name=""/>
        <dsp:cNvSpPr/>
      </dsp:nvSpPr>
      <dsp:spPr>
        <a:xfrm>
          <a:off x="9144677" y="859012"/>
          <a:ext cx="1302893" cy="125642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2DBB52-08A6-443D-9558-704178DC0143}">
      <dsp:nvSpPr>
        <dsp:cNvPr id="0" name=""/>
        <dsp:cNvSpPr/>
      </dsp:nvSpPr>
      <dsp:spPr>
        <a:xfrm>
          <a:off x="8715935" y="2491197"/>
          <a:ext cx="2290519" cy="131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Finally, building the Graphical User Interface (GUI) and Tool.</a:t>
          </a:r>
        </a:p>
      </dsp:txBody>
      <dsp:txXfrm>
        <a:off x="8715935" y="2491197"/>
        <a:ext cx="2290519" cy="1311171"/>
      </dsp:txXfrm>
    </dsp:sp>
    <dsp:sp modelId="{56B9D292-93EA-420B-B62F-2195CB46EB8A}">
      <dsp:nvSpPr>
        <dsp:cNvPr id="0" name=""/>
        <dsp:cNvSpPr/>
      </dsp:nvSpPr>
      <dsp:spPr>
        <a:xfrm>
          <a:off x="8804852" y="3496606"/>
          <a:ext cx="2290519" cy="165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08418-9C4C-4B15-BDF4-9E805F7BAC57}">
      <dsp:nvSpPr>
        <dsp:cNvPr id="0" name=""/>
        <dsp:cNvSpPr/>
      </dsp:nvSpPr>
      <dsp:spPr>
        <a:xfrm>
          <a:off x="122541" y="979"/>
          <a:ext cx="2620197" cy="1572118"/>
        </a:xfrm>
        <a:prstGeom prst="roundRect">
          <a:avLst>
            <a:gd name="adj" fmla="val 10000"/>
          </a:avLst>
        </a:prstGeom>
        <a:gradFill rotWithShape="0">
          <a:gsLst>
            <a:gs pos="0">
              <a:schemeClr val="lt1">
                <a:hueOff val="0"/>
                <a:satOff val="0"/>
                <a:lumOff val="0"/>
                <a:alphaOff val="0"/>
                <a:tint val="80000"/>
                <a:lumMod val="105000"/>
              </a:schemeClr>
            </a:gs>
            <a:gs pos="100000">
              <a:schemeClr val="lt1">
                <a:hueOff val="0"/>
                <a:satOff val="0"/>
                <a:lumOff val="0"/>
                <a:alphaOff val="0"/>
                <a:tint val="90000"/>
              </a:schemeClr>
            </a:gs>
          </a:gsLst>
          <a:lin ang="5400000" scaled="0"/>
        </a:gradFill>
        <a:ln>
          <a:noFill/>
        </a:ln>
        <a:effectLst>
          <a:outerShdw blurRad="50800" dist="38100" dir="8100000" sx="101000" sy="101000" algn="tr" rotWithShape="0">
            <a:schemeClr val="tx1">
              <a:alpha val="40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cap="none" spc="50">
              <a:ln w="0"/>
              <a:solidFill>
                <a:schemeClr val="bg2"/>
              </a:solidFill>
              <a:effectLst>
                <a:innerShdw blurRad="63500" dist="50800" dir="13500000">
                  <a:srgbClr val="000000">
                    <a:alpha val="50000"/>
                  </a:srgbClr>
                </a:innerShdw>
              </a:effectLst>
              <a:latin typeface="+mj-lt"/>
              <a:cs typeface="Times New Roman" panose="02020603050405020304" pitchFamily="18" charset="0"/>
            </a:rPr>
            <a:t>Form web scrapping modules.</a:t>
          </a:r>
          <a:endParaRPr lang="en-IN" sz="1600" b="1" kern="1200"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sp:txBody>
      <dsp:txXfrm>
        <a:off x="168587" y="47025"/>
        <a:ext cx="2528105" cy="1480026"/>
      </dsp:txXfrm>
    </dsp:sp>
    <dsp:sp modelId="{EE1E6667-3219-4952-901F-D3B8168A4136}">
      <dsp:nvSpPr>
        <dsp:cNvPr id="0" name=""/>
        <dsp:cNvSpPr/>
      </dsp:nvSpPr>
      <dsp:spPr>
        <a:xfrm>
          <a:off x="2973316" y="462134"/>
          <a:ext cx="555481" cy="649809"/>
        </a:xfrm>
        <a:prstGeom prst="rightArrow">
          <a:avLst>
            <a:gd name="adj1" fmla="val 60000"/>
            <a:gd name="adj2" fmla="val 50000"/>
          </a:avLst>
        </a:prstGeom>
        <a:solidFill>
          <a:schemeClr val="accent1"/>
        </a:solidFill>
        <a:ln w="25400" cap="rnd"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hemeClr val="accent1"/>
        </a:lnRef>
        <a:fillRef idx="0">
          <a:schemeClr val="accent1"/>
        </a:fillRef>
        <a:effectRef idx="2">
          <a:schemeClr val="accent1"/>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b="1" kern="1200" cap="none" spc="50">
            <a:ln w="0"/>
            <a:solidFill>
              <a:schemeClr val="bg2"/>
            </a:solidFill>
            <a:effectLst>
              <a:innerShdw blurRad="63500" dist="50800" dir="13500000">
                <a:srgbClr val="000000">
                  <a:alpha val="50000"/>
                </a:srgbClr>
              </a:innerShdw>
            </a:effectLst>
            <a:latin typeface="+mj-lt"/>
          </a:endParaRPr>
        </a:p>
      </dsp:txBody>
      <dsp:txXfrm>
        <a:off x="2973316" y="592096"/>
        <a:ext cx="388837" cy="389885"/>
      </dsp:txXfrm>
    </dsp:sp>
    <dsp:sp modelId="{DBEEFA20-9135-49B8-A3D4-37307049ACCF}">
      <dsp:nvSpPr>
        <dsp:cNvPr id="0" name=""/>
        <dsp:cNvSpPr/>
      </dsp:nvSpPr>
      <dsp:spPr>
        <a:xfrm>
          <a:off x="3790818" y="979"/>
          <a:ext cx="2620197" cy="1572118"/>
        </a:xfrm>
        <a:prstGeom prst="roundRect">
          <a:avLst>
            <a:gd name="adj" fmla="val 10000"/>
          </a:avLst>
        </a:prstGeom>
        <a:gradFill rotWithShape="0">
          <a:gsLst>
            <a:gs pos="0">
              <a:schemeClr val="lt1">
                <a:hueOff val="0"/>
                <a:satOff val="0"/>
                <a:lumOff val="0"/>
                <a:alphaOff val="0"/>
                <a:tint val="80000"/>
                <a:lumMod val="105000"/>
              </a:schemeClr>
            </a:gs>
            <a:gs pos="100000">
              <a:schemeClr val="lt1">
                <a:hueOff val="0"/>
                <a:satOff val="0"/>
                <a:lumOff val="0"/>
                <a:alphaOff val="0"/>
                <a:tint val="90000"/>
              </a:schemeClr>
            </a:gs>
          </a:gsLst>
          <a:lin ang="5400000" scaled="0"/>
        </a:gradFill>
        <a:ln>
          <a:noFill/>
        </a:ln>
        <a:effectLst>
          <a:outerShdw blurRad="50800" dist="38100" dir="8100000" sx="101000" sy="101000" algn="tr" rotWithShape="0">
            <a:schemeClr val="tx1">
              <a:alpha val="40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cap="none" spc="50">
              <a:ln w="0"/>
              <a:solidFill>
                <a:schemeClr val="bg2"/>
              </a:solidFill>
              <a:effectLst>
                <a:innerShdw blurRad="63500" dist="50800" dir="13500000">
                  <a:srgbClr val="000000">
                    <a:alpha val="50000"/>
                  </a:srgbClr>
                </a:innerShdw>
              </a:effectLst>
              <a:latin typeface="+mj-lt"/>
            </a:rPr>
            <a:t>Compilation of scraping scripts.</a:t>
          </a:r>
          <a:endParaRPr lang="en-IN" sz="1600" b="1" kern="1200"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sp:txBody>
      <dsp:txXfrm>
        <a:off x="3836864" y="47025"/>
        <a:ext cx="2528105" cy="1480026"/>
      </dsp:txXfrm>
    </dsp:sp>
    <dsp:sp modelId="{95060DC6-13B7-44FF-84C0-CE181C73D8C7}">
      <dsp:nvSpPr>
        <dsp:cNvPr id="0" name=""/>
        <dsp:cNvSpPr/>
      </dsp:nvSpPr>
      <dsp:spPr>
        <a:xfrm>
          <a:off x="6641593" y="462134"/>
          <a:ext cx="555481" cy="649809"/>
        </a:xfrm>
        <a:prstGeom prst="rightArrow">
          <a:avLst>
            <a:gd name="adj1" fmla="val 60000"/>
            <a:gd name="adj2" fmla="val 50000"/>
          </a:avLst>
        </a:prstGeom>
        <a:solidFill>
          <a:schemeClr val="accent1"/>
        </a:solidFill>
        <a:ln w="25400" cap="rnd"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hemeClr val="accent1"/>
        </a:lnRef>
        <a:fillRef idx="0">
          <a:schemeClr val="accent1"/>
        </a:fillRef>
        <a:effectRef idx="2">
          <a:schemeClr val="accent1"/>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b="1" kern="1200" cap="none" spc="50">
            <a:ln w="0"/>
            <a:solidFill>
              <a:schemeClr val="bg2"/>
            </a:solidFill>
            <a:effectLst>
              <a:innerShdw blurRad="63500" dist="50800" dir="13500000">
                <a:srgbClr val="000000">
                  <a:alpha val="50000"/>
                </a:srgbClr>
              </a:innerShdw>
            </a:effectLst>
            <a:latin typeface="+mj-lt"/>
          </a:endParaRPr>
        </a:p>
      </dsp:txBody>
      <dsp:txXfrm>
        <a:off x="6641593" y="592096"/>
        <a:ext cx="388837" cy="389885"/>
      </dsp:txXfrm>
    </dsp:sp>
    <dsp:sp modelId="{92479D7A-597E-450B-8672-681EF59F5F48}">
      <dsp:nvSpPr>
        <dsp:cNvPr id="0" name=""/>
        <dsp:cNvSpPr/>
      </dsp:nvSpPr>
      <dsp:spPr>
        <a:xfrm>
          <a:off x="7459095" y="979"/>
          <a:ext cx="2620197" cy="1572118"/>
        </a:xfrm>
        <a:prstGeom prst="roundRect">
          <a:avLst>
            <a:gd name="adj" fmla="val 10000"/>
          </a:avLst>
        </a:prstGeom>
        <a:gradFill rotWithShape="0">
          <a:gsLst>
            <a:gs pos="0">
              <a:schemeClr val="lt1">
                <a:hueOff val="0"/>
                <a:satOff val="0"/>
                <a:lumOff val="0"/>
                <a:alphaOff val="0"/>
                <a:tint val="80000"/>
                <a:lumMod val="105000"/>
              </a:schemeClr>
            </a:gs>
            <a:gs pos="100000">
              <a:schemeClr val="lt1">
                <a:hueOff val="0"/>
                <a:satOff val="0"/>
                <a:lumOff val="0"/>
                <a:alphaOff val="0"/>
                <a:tint val="90000"/>
              </a:schemeClr>
            </a:gs>
          </a:gsLst>
          <a:lin ang="5400000" scaled="0"/>
        </a:gradFill>
        <a:ln>
          <a:noFill/>
        </a:ln>
        <a:effectLst>
          <a:outerShdw blurRad="50800" dist="38100" dir="8100000" sx="101000" sy="101000" algn="tr" rotWithShape="0">
            <a:schemeClr val="tx1">
              <a:alpha val="40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cap="none" spc="50">
              <a:ln w="0"/>
              <a:solidFill>
                <a:schemeClr val="bg2"/>
              </a:solidFill>
              <a:effectLst>
                <a:innerShdw blurRad="63500" dist="50800" dir="13500000">
                  <a:srgbClr val="000000">
                    <a:alpha val="50000"/>
                  </a:srgbClr>
                </a:innerShdw>
              </a:effectLst>
              <a:latin typeface="+mj-lt"/>
            </a:rPr>
            <a:t>Build user interface.</a:t>
          </a:r>
          <a:endParaRPr lang="en-IN" sz="1600" b="1" kern="1200"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sp:txBody>
      <dsp:txXfrm>
        <a:off x="7505141" y="47025"/>
        <a:ext cx="2528105" cy="1480026"/>
      </dsp:txXfrm>
    </dsp:sp>
    <dsp:sp modelId="{71EBAFA2-8A03-4838-901E-6B8FC545927A}">
      <dsp:nvSpPr>
        <dsp:cNvPr id="0" name=""/>
        <dsp:cNvSpPr/>
      </dsp:nvSpPr>
      <dsp:spPr>
        <a:xfrm rot="5400000">
          <a:off x="8491453" y="1756512"/>
          <a:ext cx="555481" cy="649809"/>
        </a:xfrm>
        <a:prstGeom prst="rightArrow">
          <a:avLst>
            <a:gd name="adj1" fmla="val 60000"/>
            <a:gd name="adj2" fmla="val 50000"/>
          </a:avLst>
        </a:prstGeom>
        <a:solidFill>
          <a:schemeClr val="accent1"/>
        </a:solidFill>
        <a:ln w="25400" cap="rnd"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hemeClr val="accent1"/>
        </a:lnRef>
        <a:fillRef idx="0">
          <a:schemeClr val="accent1"/>
        </a:fillRef>
        <a:effectRef idx="2">
          <a:schemeClr val="accent1"/>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b="1" kern="1200" cap="none" spc="50">
            <a:ln w="0"/>
            <a:solidFill>
              <a:srgbClr val="39302A"/>
            </a:solidFill>
            <a:effectLst>
              <a:innerShdw blurRad="63500" dist="50800" dir="13500000">
                <a:srgbClr val="000000">
                  <a:alpha val="50000"/>
                </a:srgbClr>
              </a:innerShdw>
            </a:effectLst>
            <a:latin typeface="Century Gothic" panose="020B0502020202020204"/>
            <a:ea typeface="+mn-ea"/>
            <a:cs typeface="+mn-cs"/>
          </a:endParaRPr>
        </a:p>
      </dsp:txBody>
      <dsp:txXfrm rot="-5400000">
        <a:off x="8574251" y="1803676"/>
        <a:ext cx="389885" cy="388837"/>
      </dsp:txXfrm>
    </dsp:sp>
    <dsp:sp modelId="{EEDC2943-9D26-4E40-BFD7-26DB2F2E3BB4}">
      <dsp:nvSpPr>
        <dsp:cNvPr id="0" name=""/>
        <dsp:cNvSpPr/>
      </dsp:nvSpPr>
      <dsp:spPr>
        <a:xfrm>
          <a:off x="7459095" y="2621177"/>
          <a:ext cx="2620197" cy="1572118"/>
        </a:xfrm>
        <a:prstGeom prst="roundRect">
          <a:avLst>
            <a:gd name="adj" fmla="val 10000"/>
          </a:avLst>
        </a:prstGeom>
        <a:gradFill rotWithShape="0">
          <a:gsLst>
            <a:gs pos="0">
              <a:schemeClr val="lt1">
                <a:hueOff val="0"/>
                <a:satOff val="0"/>
                <a:lumOff val="0"/>
                <a:alphaOff val="0"/>
                <a:tint val="80000"/>
                <a:lumMod val="105000"/>
              </a:schemeClr>
            </a:gs>
            <a:gs pos="100000">
              <a:schemeClr val="lt1">
                <a:hueOff val="0"/>
                <a:satOff val="0"/>
                <a:lumOff val="0"/>
                <a:alphaOff val="0"/>
                <a:tint val="90000"/>
              </a:schemeClr>
            </a:gs>
          </a:gsLst>
          <a:lin ang="5400000" scaled="0"/>
        </a:gradFill>
        <a:ln>
          <a:noFill/>
        </a:ln>
        <a:effectLst>
          <a:outerShdw blurRad="50800" dist="38100" dir="8100000" sx="101000" sy="101000" algn="tr" rotWithShape="0">
            <a:schemeClr val="tx1">
              <a:alpha val="40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cap="none" spc="50">
              <a:ln w="0"/>
              <a:solidFill>
                <a:schemeClr val="bg2"/>
              </a:solidFill>
              <a:effectLst>
                <a:innerShdw blurRad="63500" dist="50800" dir="13500000">
                  <a:srgbClr val="000000">
                    <a:alpha val="50000"/>
                  </a:srgbClr>
                </a:innerShdw>
              </a:effectLst>
              <a:latin typeface="+mj-lt"/>
            </a:rPr>
            <a:t>GUI automation for the tool.</a:t>
          </a:r>
          <a:endParaRPr lang="en-IN" sz="1600" b="1" kern="1200"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sp:txBody>
      <dsp:txXfrm>
        <a:off x="7505141" y="2667223"/>
        <a:ext cx="2528105" cy="1480026"/>
      </dsp:txXfrm>
    </dsp:sp>
    <dsp:sp modelId="{DD7F8521-0A54-4184-9F9F-791AF0FEDAAD}">
      <dsp:nvSpPr>
        <dsp:cNvPr id="0" name=""/>
        <dsp:cNvSpPr/>
      </dsp:nvSpPr>
      <dsp:spPr>
        <a:xfrm rot="10800000">
          <a:off x="6673036" y="3082332"/>
          <a:ext cx="555481" cy="649809"/>
        </a:xfrm>
        <a:prstGeom prst="rightArrow">
          <a:avLst>
            <a:gd name="adj1" fmla="val 60000"/>
            <a:gd name="adj2" fmla="val 50000"/>
          </a:avLst>
        </a:prstGeom>
        <a:solidFill>
          <a:schemeClr val="accent1"/>
        </a:solidFill>
        <a:ln w="25400" cap="rnd"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hemeClr val="accent1"/>
        </a:lnRef>
        <a:fillRef idx="0">
          <a:schemeClr val="accent1"/>
        </a:fillRef>
        <a:effectRef idx="2">
          <a:schemeClr val="accent1"/>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b="1" kern="1200" cap="none" spc="50">
            <a:ln w="0"/>
            <a:solidFill>
              <a:schemeClr val="bg2"/>
            </a:solidFill>
            <a:effectLst>
              <a:innerShdw blurRad="63500" dist="50800" dir="13500000">
                <a:srgbClr val="000000">
                  <a:alpha val="50000"/>
                </a:srgbClr>
              </a:innerShdw>
            </a:effectLst>
            <a:latin typeface="+mj-lt"/>
          </a:endParaRPr>
        </a:p>
      </dsp:txBody>
      <dsp:txXfrm rot="10800000">
        <a:off x="6839680" y="3212294"/>
        <a:ext cx="388837" cy="389885"/>
      </dsp:txXfrm>
    </dsp:sp>
    <dsp:sp modelId="{836227A7-D074-4816-861D-319D6B0634E5}">
      <dsp:nvSpPr>
        <dsp:cNvPr id="0" name=""/>
        <dsp:cNvSpPr/>
      </dsp:nvSpPr>
      <dsp:spPr>
        <a:xfrm>
          <a:off x="3790818" y="2621177"/>
          <a:ext cx="2620197" cy="1572118"/>
        </a:xfrm>
        <a:prstGeom prst="roundRect">
          <a:avLst>
            <a:gd name="adj" fmla="val 10000"/>
          </a:avLst>
        </a:prstGeom>
        <a:gradFill rotWithShape="0">
          <a:gsLst>
            <a:gs pos="0">
              <a:schemeClr val="lt1">
                <a:hueOff val="0"/>
                <a:satOff val="0"/>
                <a:lumOff val="0"/>
                <a:alphaOff val="0"/>
                <a:tint val="80000"/>
                <a:lumMod val="105000"/>
              </a:schemeClr>
            </a:gs>
            <a:gs pos="100000">
              <a:schemeClr val="lt1">
                <a:hueOff val="0"/>
                <a:satOff val="0"/>
                <a:lumOff val="0"/>
                <a:alphaOff val="0"/>
                <a:tint val="90000"/>
              </a:schemeClr>
            </a:gs>
          </a:gsLst>
          <a:lin ang="5400000" scaled="0"/>
        </a:gradFill>
        <a:ln>
          <a:noFill/>
        </a:ln>
        <a:effectLst>
          <a:outerShdw blurRad="50800" dist="38100" dir="8100000" sx="101000" sy="101000" algn="tr" rotWithShape="0">
            <a:schemeClr val="tx1">
              <a:alpha val="40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cap="none" spc="50">
              <a:ln w="0"/>
              <a:solidFill>
                <a:schemeClr val="bg2"/>
              </a:solidFill>
              <a:effectLst>
                <a:innerShdw blurRad="63500" dist="50800" dir="13500000">
                  <a:srgbClr val="000000">
                    <a:alpha val="50000"/>
                  </a:srgbClr>
                </a:innerShdw>
              </a:effectLst>
              <a:latin typeface="+mj-lt"/>
              <a:cs typeface="Times New Roman" panose="02020603050405020304" pitchFamily="18" charset="0"/>
            </a:rPr>
            <a:t>Analyze and Visualize the data.</a:t>
          </a:r>
          <a:endParaRPr lang="en-IN" sz="1600" b="1" kern="1200"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sp:txBody>
      <dsp:txXfrm>
        <a:off x="3836864" y="2667223"/>
        <a:ext cx="2528105" cy="1480026"/>
      </dsp:txXfrm>
    </dsp:sp>
    <dsp:sp modelId="{961B8007-CA05-4C7A-A22D-C9AA7A2AB671}">
      <dsp:nvSpPr>
        <dsp:cNvPr id="0" name=""/>
        <dsp:cNvSpPr/>
      </dsp:nvSpPr>
      <dsp:spPr>
        <a:xfrm rot="10800000">
          <a:off x="3004759" y="3082332"/>
          <a:ext cx="555481" cy="649809"/>
        </a:xfrm>
        <a:prstGeom prst="rightArrow">
          <a:avLst>
            <a:gd name="adj1" fmla="val 60000"/>
            <a:gd name="adj2" fmla="val 50000"/>
          </a:avLst>
        </a:prstGeom>
        <a:solidFill>
          <a:schemeClr val="accent1"/>
        </a:solidFill>
        <a:ln w="25400" cap="rnd"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hemeClr val="accent1"/>
        </a:lnRef>
        <a:fillRef idx="0">
          <a:schemeClr val="accent1"/>
        </a:fillRef>
        <a:effectRef idx="2">
          <a:schemeClr val="accent1"/>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b="1" kern="1200" cap="none" spc="50">
            <a:ln w="0"/>
            <a:solidFill>
              <a:srgbClr val="39302A"/>
            </a:solidFill>
            <a:effectLst>
              <a:innerShdw blurRad="63500" dist="50800" dir="13500000">
                <a:srgbClr val="000000">
                  <a:alpha val="50000"/>
                </a:srgbClr>
              </a:innerShdw>
            </a:effectLst>
            <a:latin typeface="Century Gothic" panose="020B0502020202020204"/>
            <a:ea typeface="+mn-ea"/>
            <a:cs typeface="+mn-cs"/>
          </a:endParaRPr>
        </a:p>
      </dsp:txBody>
      <dsp:txXfrm rot="10800000">
        <a:off x="3171403" y="3212294"/>
        <a:ext cx="388837" cy="389885"/>
      </dsp:txXfrm>
    </dsp:sp>
    <dsp:sp modelId="{10A485EF-C70B-45F8-97D4-075F0A135272}">
      <dsp:nvSpPr>
        <dsp:cNvPr id="0" name=""/>
        <dsp:cNvSpPr/>
      </dsp:nvSpPr>
      <dsp:spPr>
        <a:xfrm>
          <a:off x="122541" y="2621177"/>
          <a:ext cx="2620197" cy="1572118"/>
        </a:xfrm>
        <a:prstGeom prst="roundRect">
          <a:avLst>
            <a:gd name="adj" fmla="val 10000"/>
          </a:avLst>
        </a:prstGeom>
        <a:gradFill rotWithShape="0">
          <a:gsLst>
            <a:gs pos="0">
              <a:schemeClr val="lt1">
                <a:hueOff val="0"/>
                <a:satOff val="0"/>
                <a:lumOff val="0"/>
                <a:alphaOff val="0"/>
                <a:tint val="80000"/>
                <a:lumMod val="105000"/>
              </a:schemeClr>
            </a:gs>
            <a:gs pos="100000">
              <a:schemeClr val="lt1">
                <a:hueOff val="0"/>
                <a:satOff val="0"/>
                <a:lumOff val="0"/>
                <a:alphaOff val="0"/>
                <a:tint val="90000"/>
              </a:schemeClr>
            </a:gs>
          </a:gsLst>
          <a:lin ang="5400000" scaled="0"/>
        </a:gradFill>
        <a:ln>
          <a:noFill/>
        </a:ln>
        <a:effectLst>
          <a:outerShdw blurRad="50800" dist="38100" dir="8100000" sx="101000" sy="101000" algn="tr" rotWithShape="0">
            <a:schemeClr val="tx1">
              <a:alpha val="40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cap="none" spc="50">
              <a:ln w="0"/>
              <a:solidFill>
                <a:schemeClr val="bg2"/>
              </a:solidFill>
              <a:effectLst>
                <a:innerShdw blurRad="63500" dist="50800" dir="13500000">
                  <a:srgbClr val="000000">
                    <a:alpha val="50000"/>
                  </a:srgbClr>
                </a:innerShdw>
              </a:effectLst>
              <a:latin typeface="+mj-lt"/>
              <a:cs typeface="Times New Roman" panose="02020603050405020304" pitchFamily="18" charset="0"/>
            </a:rPr>
            <a:t>Deliver the Final Tool.</a:t>
          </a:r>
          <a:endParaRPr lang="en-IN" sz="1600" b="1" kern="1200" cap="none" spc="50" dirty="0">
            <a:ln w="0"/>
            <a:solidFill>
              <a:schemeClr val="bg2"/>
            </a:solidFill>
            <a:effectLst>
              <a:innerShdw blurRad="63500" dist="50800" dir="13500000">
                <a:srgbClr val="000000">
                  <a:alpha val="50000"/>
                </a:srgbClr>
              </a:innerShdw>
            </a:effectLst>
            <a:latin typeface="+mj-lt"/>
            <a:cs typeface="Times New Roman" panose="02020603050405020304" pitchFamily="18" charset="0"/>
          </a:endParaRPr>
        </a:p>
      </dsp:txBody>
      <dsp:txXfrm>
        <a:off x="168587" y="2667223"/>
        <a:ext cx="2528105" cy="14800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F2F52-DEB1-435B-9EEA-3AF782B8AC60}">
      <dsp:nvSpPr>
        <dsp:cNvPr id="0" name=""/>
        <dsp:cNvSpPr/>
      </dsp:nvSpPr>
      <dsp:spPr>
        <a:xfrm>
          <a:off x="93971" y="1206118"/>
          <a:ext cx="898579" cy="898579"/>
        </a:xfrm>
        <a:prstGeom prst="ellipse">
          <a:avLst/>
        </a:prstGeom>
        <a:solidFill>
          <a:srgbClr val="6CE92D"/>
        </a:solidFill>
        <a:ln>
          <a:noFill/>
        </a:ln>
        <a:effectLst/>
      </dsp:spPr>
      <dsp:style>
        <a:lnRef idx="0">
          <a:scrgbClr r="0" g="0" b="0"/>
        </a:lnRef>
        <a:fillRef idx="1">
          <a:scrgbClr r="0" g="0" b="0"/>
        </a:fillRef>
        <a:effectRef idx="0">
          <a:scrgbClr r="0" g="0" b="0"/>
        </a:effectRef>
        <a:fontRef idx="minor"/>
      </dsp:style>
    </dsp:sp>
    <dsp:sp modelId="{94E54953-D28D-4250-898A-3091C2439B18}">
      <dsp:nvSpPr>
        <dsp:cNvPr id="0" name=""/>
        <dsp:cNvSpPr/>
      </dsp:nvSpPr>
      <dsp:spPr>
        <a:xfrm>
          <a:off x="282673" y="1394819"/>
          <a:ext cx="521176" cy="5211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FBF4CA-E942-49C6-8D6C-A0AB6C8F8375}">
      <dsp:nvSpPr>
        <dsp:cNvPr id="0" name=""/>
        <dsp:cNvSpPr/>
      </dsp:nvSpPr>
      <dsp:spPr>
        <a:xfrm>
          <a:off x="1185104" y="120611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400" kern="1200" dirty="0"/>
            <a:t>The project will assist in reducing the effort and time for end-users to search and extract the desired data.</a:t>
          </a:r>
        </a:p>
      </dsp:txBody>
      <dsp:txXfrm>
        <a:off x="1185104" y="1206118"/>
        <a:ext cx="2118080" cy="898579"/>
      </dsp:txXfrm>
    </dsp:sp>
    <dsp:sp modelId="{8598A14D-2D8B-4D40-B330-63736EDA31E5}">
      <dsp:nvSpPr>
        <dsp:cNvPr id="0" name=""/>
        <dsp:cNvSpPr/>
      </dsp:nvSpPr>
      <dsp:spPr>
        <a:xfrm>
          <a:off x="3672243" y="1206118"/>
          <a:ext cx="898579" cy="898579"/>
        </a:xfrm>
        <a:prstGeom prst="ellipse">
          <a:avLst/>
        </a:prstGeom>
        <a:solidFill>
          <a:srgbClr val="16EBF6"/>
        </a:solidFill>
        <a:ln>
          <a:noFill/>
        </a:ln>
        <a:effectLst/>
      </dsp:spPr>
      <dsp:style>
        <a:lnRef idx="0">
          <a:scrgbClr r="0" g="0" b="0"/>
        </a:lnRef>
        <a:fillRef idx="1">
          <a:scrgbClr r="0" g="0" b="0"/>
        </a:fillRef>
        <a:effectRef idx="0">
          <a:scrgbClr r="0" g="0" b="0"/>
        </a:effectRef>
        <a:fontRef idx="minor"/>
      </dsp:style>
    </dsp:sp>
    <dsp:sp modelId="{6EEF1213-C250-4296-8BAD-22E0F746321F}">
      <dsp:nvSpPr>
        <dsp:cNvPr id="0" name=""/>
        <dsp:cNvSpPr/>
      </dsp:nvSpPr>
      <dsp:spPr>
        <a:xfrm>
          <a:off x="3860945" y="1394819"/>
          <a:ext cx="521176" cy="5211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C91BE0-617D-4D43-B087-DA3584A04763}">
      <dsp:nvSpPr>
        <dsp:cNvPr id="0" name=""/>
        <dsp:cNvSpPr/>
      </dsp:nvSpPr>
      <dsp:spPr>
        <a:xfrm>
          <a:off x="4763376" y="120611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400" kern="1200" dirty="0"/>
            <a:t>Helped me gain knowledge and skill about Python coding and Excel in an industry environment/ team and how they usually work, how to do the debugging, make professional reports, </a:t>
          </a:r>
          <a:r>
            <a:rPr lang="en-US" sz="1400" kern="1200" dirty="0" err="1"/>
            <a:t>analyse</a:t>
          </a:r>
          <a:r>
            <a:rPr lang="en-US" sz="1400" kern="1200" dirty="0"/>
            <a:t> the final outcomes and make some visualizations. </a:t>
          </a:r>
        </a:p>
      </dsp:txBody>
      <dsp:txXfrm>
        <a:off x="4763376" y="1206118"/>
        <a:ext cx="2118080" cy="898579"/>
      </dsp:txXfrm>
    </dsp:sp>
    <dsp:sp modelId="{ED7B657D-BAB1-4167-A1F9-02F35E0CA741}">
      <dsp:nvSpPr>
        <dsp:cNvPr id="0" name=""/>
        <dsp:cNvSpPr/>
      </dsp:nvSpPr>
      <dsp:spPr>
        <a:xfrm>
          <a:off x="7250515" y="1206118"/>
          <a:ext cx="898579" cy="898579"/>
        </a:xfrm>
        <a:prstGeom prst="ellipse">
          <a:avLst/>
        </a:prstGeom>
        <a:solidFill>
          <a:srgbClr val="E61CE6"/>
        </a:solidFill>
        <a:ln>
          <a:noFill/>
        </a:ln>
        <a:effectLst/>
      </dsp:spPr>
      <dsp:style>
        <a:lnRef idx="0">
          <a:scrgbClr r="0" g="0" b="0"/>
        </a:lnRef>
        <a:fillRef idx="1">
          <a:scrgbClr r="0" g="0" b="0"/>
        </a:fillRef>
        <a:effectRef idx="0">
          <a:scrgbClr r="0" g="0" b="0"/>
        </a:effectRef>
        <a:fontRef idx="minor"/>
      </dsp:style>
    </dsp:sp>
    <dsp:sp modelId="{CEEBF5B5-ED32-42BB-8C09-64D668C1A210}">
      <dsp:nvSpPr>
        <dsp:cNvPr id="0" name=""/>
        <dsp:cNvSpPr/>
      </dsp:nvSpPr>
      <dsp:spPr>
        <a:xfrm>
          <a:off x="7439217" y="1394819"/>
          <a:ext cx="521176" cy="5211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E10E71-6DF9-4910-A3CB-5C442F3FAD3A}">
      <dsp:nvSpPr>
        <dsp:cNvPr id="0" name=""/>
        <dsp:cNvSpPr/>
      </dsp:nvSpPr>
      <dsp:spPr>
        <a:xfrm>
          <a:off x="8341647" y="120611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400" kern="1200" dirty="0"/>
            <a:t>I have also learnt about project management and problem-solving. </a:t>
          </a:r>
        </a:p>
      </dsp:txBody>
      <dsp:txXfrm>
        <a:off x="8341647" y="1206118"/>
        <a:ext cx="2118080" cy="898579"/>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3AEB0A-6594-4ED0-B676-81AFEDDACB2B}" type="datetimeFigureOut">
              <a:rPr lang="en-IN" smtClean="0"/>
              <a:t>15-Nov-2022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2793442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3AEB0A-6594-4ED0-B676-81AFEDDACB2B}" type="datetimeFigureOut">
              <a:rPr lang="en-IN" smtClean="0"/>
              <a:t>15-Nov-2022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2784170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FF3AEB0A-6594-4ED0-B676-81AFEDDACB2B}" type="datetimeFigureOut">
              <a:rPr lang="en-IN" smtClean="0"/>
              <a:t>15-Nov-2022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3969591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F3AEB0A-6594-4ED0-B676-81AFEDDACB2B}" type="datetimeFigureOut">
              <a:rPr lang="en-IN" smtClean="0"/>
              <a:t>15-Nov-2022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2933525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3AEB0A-6594-4ED0-B676-81AFEDDACB2B}" type="datetimeFigureOut">
              <a:rPr lang="en-IN" smtClean="0"/>
              <a:t>15-Nov-2022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2229389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3AEB0A-6594-4ED0-B676-81AFEDDACB2B}" type="datetimeFigureOut">
              <a:rPr lang="en-IN" smtClean="0"/>
              <a:t>15-Nov-2022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1819842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3AEB0A-6594-4ED0-B676-81AFEDDACB2B}" type="datetimeFigureOut">
              <a:rPr lang="en-IN" smtClean="0"/>
              <a:t>15-Nov-2022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1191797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3AEB0A-6594-4ED0-B676-81AFEDDACB2B}" type="datetimeFigureOut">
              <a:rPr lang="en-IN" smtClean="0"/>
              <a:t>15-Nov-2022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3511629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3AEB0A-6594-4ED0-B676-81AFEDDACB2B}" type="datetimeFigureOut">
              <a:rPr lang="en-IN" smtClean="0"/>
              <a:t>15-Nov-2022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1998539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3AEB0A-6594-4ED0-B676-81AFEDDACB2B}" type="datetimeFigureOut">
              <a:rPr lang="en-IN" smtClean="0"/>
              <a:t>15-Nov-2022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306398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3AEB0A-6594-4ED0-B676-81AFEDDACB2B}" type="datetimeFigureOut">
              <a:rPr lang="en-IN" smtClean="0"/>
              <a:t>15-Nov-2022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444409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3AEB0A-6594-4ED0-B676-81AFEDDACB2B}" type="datetimeFigureOut">
              <a:rPr lang="en-IN" smtClean="0"/>
              <a:t>15-Nov-2022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3298096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3AEB0A-6594-4ED0-B676-81AFEDDACB2B}" type="datetimeFigureOut">
              <a:rPr lang="en-IN" smtClean="0"/>
              <a:t>15-Nov-2022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424476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FF3AEB0A-6594-4ED0-B676-81AFEDDACB2B}" type="datetimeFigureOut">
              <a:rPr lang="en-IN" smtClean="0"/>
              <a:t>15-Nov-2022</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819CF0DC-0B2D-428A-B285-A91E5330FFFE}" type="slidenum">
              <a:rPr lang="en-IN" smtClean="0"/>
              <a:t>‹#›</a:t>
            </a:fld>
            <a:endParaRPr lang="en-IN"/>
          </a:p>
        </p:txBody>
      </p:sp>
    </p:spTree>
    <p:extLst>
      <p:ext uri="{BB962C8B-B14F-4D97-AF65-F5344CB8AC3E}">
        <p14:creationId xmlns:p14="http://schemas.microsoft.com/office/powerpoint/2010/main" val="1679478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F3AEB0A-6594-4ED0-B676-81AFEDDACB2B}" type="datetimeFigureOut">
              <a:rPr lang="en-IN" smtClean="0"/>
              <a:t>15-Nov-2022</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19CF0DC-0B2D-428A-B285-A91E5330FFFE}" type="slidenum">
              <a:rPr lang="en-IN" smtClean="0"/>
              <a:t>‹#›</a:t>
            </a:fld>
            <a:endParaRPr lang="en-IN"/>
          </a:p>
        </p:txBody>
      </p:sp>
    </p:spTree>
    <p:extLst>
      <p:ext uri="{BB962C8B-B14F-4D97-AF65-F5344CB8AC3E}">
        <p14:creationId xmlns:p14="http://schemas.microsoft.com/office/powerpoint/2010/main" val="4234570906"/>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www.peoplematters.in/article/guest-article/achieving-effectiveness-through-gen-z-challenges-opportunities-23194" TargetMode="External"/><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hyperlink" Target="https://www.narga.net/top-wordpress-ecommerce-limitations-solutions-overcome/"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8" y="418011"/>
            <a:ext cx="9144000" cy="2813995"/>
          </a:xfrm>
          <a:noFill/>
          <a:ln>
            <a:noFill/>
          </a:ln>
          <a:effectLst/>
        </p:spPr>
        <p:txBody>
          <a:bodyPr>
            <a:noAutofit/>
          </a:bodyPr>
          <a:lstStyle/>
          <a:p>
            <a:pPr algn="ctr"/>
            <a:r>
              <a:rPr lang="en-US" sz="3600" u="sng" dirty="0">
                <a:solidFill>
                  <a:schemeClr val="bg1"/>
                </a:solidFill>
                <a:latin typeface="Times New Roman" panose="02020603050405020304" pitchFamily="18" charset="0"/>
                <a:cs typeface="Times New Roman" panose="02020603050405020304" pitchFamily="18" charset="0"/>
              </a:rPr>
              <a:t>Internship Presentation</a:t>
            </a:r>
            <a:br>
              <a:rPr lang="en-US" sz="3600" dirty="0">
                <a:solidFill>
                  <a:schemeClr val="bg1"/>
                </a:solidFill>
                <a:latin typeface="Times New Roman" panose="02020603050405020304" pitchFamily="18" charset="0"/>
                <a:cs typeface="Times New Roman" panose="02020603050405020304" pitchFamily="18" charset="0"/>
              </a:rPr>
            </a:br>
            <a:br>
              <a:rPr lang="en-US" sz="3600" dirty="0">
                <a:solidFill>
                  <a:schemeClr val="bg1"/>
                </a:solidFill>
                <a:latin typeface="Times New Roman" panose="02020603050405020304" pitchFamily="18" charset="0"/>
                <a:cs typeface="Times New Roman" panose="02020603050405020304" pitchFamily="18" charset="0"/>
              </a:rPr>
            </a:br>
            <a:r>
              <a:rPr lang="en-US" sz="3600" dirty="0">
                <a:solidFill>
                  <a:schemeClr val="bg1"/>
                </a:solidFill>
                <a:latin typeface="Times New Roman" panose="02020603050405020304" pitchFamily="18" charset="0"/>
                <a:cs typeface="Times New Roman" panose="02020603050405020304" pitchFamily="18" charset="0"/>
              </a:rPr>
              <a:t>“Multi-website automated scraping tool for real-time data extraction” </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991926" y="5378818"/>
            <a:ext cx="2969918" cy="1479182"/>
          </a:xfrm>
        </p:spPr>
        <p:txBody>
          <a:bodyPr>
            <a:normAutofit/>
          </a:bodyPr>
          <a:lstStyle/>
          <a:p>
            <a:pPr algn="ctr"/>
            <a:r>
              <a:rPr lang="en-US" b="1" u="sng" dirty="0">
                <a:latin typeface="Times New Roman" panose="02020603050405020304" pitchFamily="18" charset="0"/>
                <a:cs typeface="Times New Roman" panose="02020603050405020304" pitchFamily="18" charset="0"/>
              </a:rPr>
              <a:t>Submitted to</a:t>
            </a:r>
            <a:r>
              <a:rPr lang="en-US" b="1" dirty="0">
                <a:latin typeface="Times New Roman" panose="02020603050405020304" pitchFamily="18" charset="0"/>
                <a:cs typeface="Times New Roman" panose="02020603050405020304" pitchFamily="18" charset="0"/>
              </a:rPr>
              <a:t>:</a:t>
            </a:r>
            <a:endParaRPr lang="en-US" b="1" u="sng"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Dr. Amit K. Bhardwaj</a:t>
            </a:r>
          </a:p>
          <a:p>
            <a:pPr algn="ctr"/>
            <a:r>
              <a:rPr lang="en-US" b="1" dirty="0">
                <a:latin typeface="Times New Roman" panose="02020603050405020304" pitchFamily="18" charset="0"/>
                <a:cs typeface="Times New Roman" panose="02020603050405020304" pitchFamily="18" charset="0"/>
              </a:rPr>
              <a:t>Dr. </a:t>
            </a:r>
            <a:r>
              <a:rPr lang="en-US" b="1" dirty="0" err="1">
                <a:latin typeface="Times New Roman" panose="02020603050405020304" pitchFamily="18" charset="0"/>
                <a:cs typeface="Times New Roman" panose="02020603050405020304" pitchFamily="18" charset="0"/>
              </a:rPr>
              <a:t>Manjot</a:t>
            </a:r>
            <a:r>
              <a:rPr lang="en-US" b="1" dirty="0">
                <a:latin typeface="Times New Roman" panose="02020603050405020304" pitchFamily="18" charset="0"/>
                <a:cs typeface="Times New Roman" panose="02020603050405020304" pitchFamily="18" charset="0"/>
              </a:rPr>
              <a:t> Singh Bhatia</a:t>
            </a:r>
            <a:endParaRPr lang="en-IN"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4286"/>
          <a:stretch/>
        </p:blipFill>
        <p:spPr>
          <a:xfrm>
            <a:off x="10069285" y="-158208"/>
            <a:ext cx="2122715" cy="1628775"/>
          </a:xfrm>
          <a:prstGeom prst="rect">
            <a:avLst/>
          </a:prstGeom>
          <a:ln>
            <a:noFill/>
          </a:ln>
        </p:spPr>
      </p:pic>
      <p:sp>
        <p:nvSpPr>
          <p:cNvPr id="6" name="TextBox 5"/>
          <p:cNvSpPr txBox="1"/>
          <p:nvPr/>
        </p:nvSpPr>
        <p:spPr>
          <a:xfrm>
            <a:off x="4343718" y="3647821"/>
            <a:ext cx="3763962" cy="353943"/>
          </a:xfrm>
          <a:prstGeom prst="rect">
            <a:avLst/>
          </a:prstGeom>
          <a:noFill/>
          <a:effectLst/>
        </p:spPr>
        <p:txBody>
          <a:bodyPr wrap="square" rtlCol="0">
            <a:spAutoFit/>
          </a:bodyPr>
          <a:lstStyle/>
          <a:p>
            <a:pPr algn="ctr"/>
            <a:r>
              <a:rPr lang="en-US" sz="1600" b="1" dirty="0">
                <a:solidFill>
                  <a:schemeClr val="bg2"/>
                </a:solidFill>
                <a:latin typeface="Times New Roman" panose="02020603050405020304" pitchFamily="18" charset="0"/>
                <a:cs typeface="Times New Roman" panose="02020603050405020304" pitchFamily="18" charset="0"/>
              </a:rPr>
              <a:t>UNDER THE GUIDANCE OF:</a:t>
            </a:r>
          </a:p>
          <a:p>
            <a:pPr algn="ctr"/>
            <a:endParaRPr lang="en-US" sz="100" b="1" dirty="0">
              <a:solidFill>
                <a:schemeClr val="bg2"/>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51C7AE73-59FA-37B3-D769-4382F19E8AD4}"/>
              </a:ext>
            </a:extLst>
          </p:cNvPr>
          <p:cNvSpPr txBox="1">
            <a:spLocks/>
          </p:cNvSpPr>
          <p:nvPr/>
        </p:nvSpPr>
        <p:spPr>
          <a:xfrm>
            <a:off x="7748830" y="5374105"/>
            <a:ext cx="3305666" cy="1179872"/>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ctr"/>
            <a:r>
              <a:rPr lang="en-US" b="1" u="sng" dirty="0">
                <a:latin typeface="Times New Roman" panose="02020603050405020304" pitchFamily="18" charset="0"/>
                <a:cs typeface="Times New Roman" panose="02020603050405020304" pitchFamily="18" charset="0"/>
              </a:rPr>
              <a:t>Submitted by</a:t>
            </a:r>
            <a:r>
              <a:rPr lang="en-US" b="1" dirty="0">
                <a:latin typeface="Times New Roman" panose="02020603050405020304" pitchFamily="18" charset="0"/>
                <a:cs typeface="Times New Roman" panose="02020603050405020304" pitchFamily="18" charset="0"/>
              </a:rPr>
              <a:t>:</a:t>
            </a:r>
            <a:endParaRPr lang="en-US" b="1" u="sng"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Akkshit Kumar (502104009)</a:t>
            </a:r>
            <a:endParaRPr lang="en-IN" b="1"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1A1A84B7-8EBA-CAC2-EF18-2F34DFB488AE}"/>
              </a:ext>
            </a:extLst>
          </p:cNvPr>
          <p:cNvSpPr txBox="1">
            <a:spLocks/>
          </p:cNvSpPr>
          <p:nvPr/>
        </p:nvSpPr>
        <p:spPr>
          <a:xfrm>
            <a:off x="1612196" y="4015838"/>
            <a:ext cx="4550003" cy="1088104"/>
          </a:xfrm>
          <a:prstGeom prst="rect">
            <a:avLst/>
          </a:prstGeom>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ctr"/>
            <a:r>
              <a:rPr lang="en-US" sz="1400" b="1" u="sng" dirty="0">
                <a:solidFill>
                  <a:schemeClr val="bg2"/>
                </a:solidFill>
                <a:latin typeface="Times New Roman" panose="02020603050405020304" pitchFamily="18" charset="0"/>
                <a:cs typeface="Times New Roman" panose="02020603050405020304" pitchFamily="18" charset="0"/>
              </a:rPr>
              <a:t>Industry Mentor</a:t>
            </a:r>
          </a:p>
          <a:p>
            <a:pPr algn="ctr"/>
            <a:r>
              <a:rPr lang="en-US" sz="1400" dirty="0" err="1">
                <a:solidFill>
                  <a:schemeClr val="bg2"/>
                </a:solidFill>
                <a:latin typeface="Times New Roman" panose="02020603050405020304" pitchFamily="18" charset="0"/>
                <a:cs typeface="Times New Roman" panose="02020603050405020304" pitchFamily="18" charset="0"/>
              </a:rPr>
              <a:t>Mr</a:t>
            </a:r>
            <a:r>
              <a:rPr lang="en-US" sz="1400" dirty="0">
                <a:solidFill>
                  <a:schemeClr val="bg2"/>
                </a:solidFill>
                <a:latin typeface="Times New Roman" panose="02020603050405020304" pitchFamily="18" charset="0"/>
                <a:cs typeface="Times New Roman" panose="02020603050405020304" pitchFamily="18" charset="0"/>
              </a:rPr>
              <a:t> Amit Kumar Mishra, Director, EY GVT Gurgaon</a:t>
            </a:r>
            <a:br>
              <a:rPr lang="en-US" sz="1400" dirty="0">
                <a:solidFill>
                  <a:schemeClr val="bg2"/>
                </a:solidFill>
                <a:latin typeface="Times New Roman" panose="02020603050405020304" pitchFamily="18" charset="0"/>
                <a:cs typeface="Times New Roman" panose="02020603050405020304" pitchFamily="18" charset="0"/>
              </a:rPr>
            </a:br>
            <a:r>
              <a:rPr lang="en-US" sz="1400" dirty="0" err="1">
                <a:solidFill>
                  <a:schemeClr val="bg2"/>
                </a:solidFill>
                <a:latin typeface="Times New Roman" panose="02020603050405020304" pitchFamily="18" charset="0"/>
                <a:cs typeface="Times New Roman" panose="02020603050405020304" pitchFamily="18" charset="0"/>
              </a:rPr>
              <a:t>Mr</a:t>
            </a:r>
            <a:r>
              <a:rPr lang="en-US" sz="1400" dirty="0">
                <a:solidFill>
                  <a:schemeClr val="bg2"/>
                </a:solidFill>
                <a:latin typeface="Times New Roman" panose="02020603050405020304" pitchFamily="18" charset="0"/>
                <a:cs typeface="Times New Roman" panose="02020603050405020304" pitchFamily="18" charset="0"/>
              </a:rPr>
              <a:t> </a:t>
            </a:r>
            <a:r>
              <a:rPr lang="en-US" sz="1400" dirty="0" err="1">
                <a:solidFill>
                  <a:schemeClr val="bg2"/>
                </a:solidFill>
                <a:latin typeface="Times New Roman" panose="02020603050405020304" pitchFamily="18" charset="0"/>
                <a:cs typeface="Times New Roman" panose="02020603050405020304" pitchFamily="18" charset="0"/>
              </a:rPr>
              <a:t>Shivansh</a:t>
            </a:r>
            <a:r>
              <a:rPr lang="en-US" sz="1400" dirty="0">
                <a:solidFill>
                  <a:schemeClr val="bg2"/>
                </a:solidFill>
                <a:latin typeface="Times New Roman" panose="02020603050405020304" pitchFamily="18" charset="0"/>
                <a:cs typeface="Times New Roman" panose="02020603050405020304" pitchFamily="18" charset="0"/>
              </a:rPr>
              <a:t> Dubey, Sr Analyst, EY GVT Gurgaon</a:t>
            </a:r>
            <a:endParaRPr lang="en-IN" sz="1400" dirty="0">
              <a:solidFill>
                <a:schemeClr val="bg2"/>
              </a:solidFill>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D31EC268-F01C-6942-E292-90DDFEBD9C34}"/>
              </a:ext>
            </a:extLst>
          </p:cNvPr>
          <p:cNvSpPr txBox="1">
            <a:spLocks/>
          </p:cNvSpPr>
          <p:nvPr/>
        </p:nvSpPr>
        <p:spPr>
          <a:xfrm>
            <a:off x="6797037" y="4015838"/>
            <a:ext cx="3305666" cy="1179872"/>
          </a:xfrm>
          <a:prstGeom prst="rect">
            <a:avLst/>
          </a:prstGeom>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ctr"/>
            <a:r>
              <a:rPr lang="en-US" sz="1400" b="1" u="sng" dirty="0">
                <a:solidFill>
                  <a:schemeClr val="bg2"/>
                </a:solidFill>
                <a:latin typeface="Times New Roman" panose="02020603050405020304" pitchFamily="18" charset="0"/>
                <a:cs typeface="Times New Roman" panose="02020603050405020304" pitchFamily="18" charset="0"/>
              </a:rPr>
              <a:t>Faculty Mentor</a:t>
            </a:r>
          </a:p>
          <a:p>
            <a:pPr algn="ctr"/>
            <a:r>
              <a:rPr lang="en-US" sz="1400" dirty="0">
                <a:solidFill>
                  <a:schemeClr val="bg2"/>
                </a:solidFill>
                <a:latin typeface="Times New Roman" panose="02020603050405020304" pitchFamily="18" charset="0"/>
                <a:cs typeface="Times New Roman" panose="02020603050405020304" pitchFamily="18" charset="0"/>
              </a:rPr>
              <a:t>Dr Ankit </a:t>
            </a:r>
            <a:r>
              <a:rPr lang="en-US" sz="1400" dirty="0" err="1">
                <a:solidFill>
                  <a:schemeClr val="bg2"/>
                </a:solidFill>
                <a:latin typeface="Times New Roman" panose="02020603050405020304" pitchFamily="18" charset="0"/>
                <a:cs typeface="Times New Roman" panose="02020603050405020304" pitchFamily="18" charset="0"/>
              </a:rPr>
              <a:t>Mahindroo</a:t>
            </a:r>
            <a:br>
              <a:rPr lang="en-US" sz="1400" dirty="0">
                <a:solidFill>
                  <a:schemeClr val="bg2"/>
                </a:solidFill>
                <a:latin typeface="Times New Roman" panose="02020603050405020304" pitchFamily="18" charset="0"/>
                <a:cs typeface="Times New Roman" panose="02020603050405020304" pitchFamily="18" charset="0"/>
              </a:rPr>
            </a:br>
            <a:r>
              <a:rPr lang="en-US" sz="1400" dirty="0">
                <a:solidFill>
                  <a:schemeClr val="bg2"/>
                </a:solidFill>
                <a:latin typeface="Times New Roman" panose="02020603050405020304" pitchFamily="18" charset="0"/>
                <a:cs typeface="Times New Roman" panose="02020603050405020304" pitchFamily="18" charset="0"/>
              </a:rPr>
              <a:t>Assistant Professor, LMTSM</a:t>
            </a:r>
            <a:endParaRPr lang="en-IN" sz="1400" dirty="0">
              <a:solidFill>
                <a:schemeClr val="bg2"/>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0C66612-DE91-9DC3-B83C-4A26101393E9}"/>
              </a:ext>
            </a:extLst>
          </p:cNvPr>
          <p:cNvPicPr>
            <a:picLocks noChangeAspect="1"/>
          </p:cNvPicPr>
          <p:nvPr/>
        </p:nvPicPr>
        <p:blipFill rotWithShape="1">
          <a:blip r:embed="rId2">
            <a:extLst>
              <a:ext uri="{28A0092B-C50C-407E-A947-70E740481C1C}">
                <a14:useLocalDpi xmlns:a14="http://schemas.microsoft.com/office/drawing/2010/main" val="0"/>
              </a:ext>
            </a:extLst>
          </a:blip>
          <a:srcRect r="59214"/>
          <a:stretch/>
        </p:blipFill>
        <p:spPr>
          <a:xfrm>
            <a:off x="493059" y="-43597"/>
            <a:ext cx="1486181" cy="1557764"/>
          </a:xfrm>
          <a:prstGeom prst="rect">
            <a:avLst/>
          </a:prstGeom>
          <a:ln>
            <a:noFill/>
          </a:ln>
        </p:spPr>
      </p:pic>
    </p:spTree>
    <p:extLst>
      <p:ext uri="{BB962C8B-B14F-4D97-AF65-F5344CB8AC3E}">
        <p14:creationId xmlns:p14="http://schemas.microsoft.com/office/powerpoint/2010/main" val="404464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34D3D-F44B-2384-1707-2169606A88B8}"/>
              </a:ext>
            </a:extLst>
          </p:cNvPr>
          <p:cNvPicPr>
            <a:picLocks noChangeAspect="1"/>
          </p:cNvPicPr>
          <p:nvPr/>
        </p:nvPicPr>
        <p:blipFill rotWithShape="1">
          <a:blip r:embed="rId2">
            <a:extLst>
              <a:ext uri="{28A0092B-C50C-407E-A947-70E740481C1C}">
                <a14:useLocalDpi xmlns:a14="http://schemas.microsoft.com/office/drawing/2010/main" val="0"/>
              </a:ext>
            </a:extLst>
          </a:blip>
          <a:srcRect b="5442"/>
          <a:stretch/>
        </p:blipFill>
        <p:spPr>
          <a:xfrm>
            <a:off x="0" y="0"/>
            <a:ext cx="12192000" cy="6858000"/>
          </a:xfrm>
          <a:prstGeom prst="rect">
            <a:avLst/>
          </a:prstGeom>
        </p:spPr>
      </p:pic>
    </p:spTree>
    <p:extLst>
      <p:ext uri="{BB962C8B-B14F-4D97-AF65-F5344CB8AC3E}">
        <p14:creationId xmlns:p14="http://schemas.microsoft.com/office/powerpoint/2010/main" val="3243474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8DCA45-522D-FC83-4942-476A4B065B2B}"/>
              </a:ext>
            </a:extLst>
          </p:cNvPr>
          <p:cNvPicPr>
            <a:picLocks noChangeAspect="1"/>
          </p:cNvPicPr>
          <p:nvPr/>
        </p:nvPicPr>
        <p:blipFill rotWithShape="1">
          <a:blip r:embed="rId2">
            <a:extLst>
              <a:ext uri="{28A0092B-C50C-407E-A947-70E740481C1C}">
                <a14:useLocalDpi xmlns:a14="http://schemas.microsoft.com/office/drawing/2010/main" val="0"/>
              </a:ext>
            </a:extLst>
          </a:blip>
          <a:srcRect b="5714"/>
          <a:stretch/>
        </p:blipFill>
        <p:spPr>
          <a:xfrm>
            <a:off x="0" y="0"/>
            <a:ext cx="12192000" cy="6858000"/>
          </a:xfrm>
          <a:prstGeom prst="rect">
            <a:avLst/>
          </a:prstGeom>
        </p:spPr>
      </p:pic>
    </p:spTree>
    <p:extLst>
      <p:ext uri="{BB962C8B-B14F-4D97-AF65-F5344CB8AC3E}">
        <p14:creationId xmlns:p14="http://schemas.microsoft.com/office/powerpoint/2010/main" val="2000763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C8516-AAC8-B6A5-E643-CBE6D86A2BDB}"/>
              </a:ext>
            </a:extLst>
          </p:cNvPr>
          <p:cNvPicPr>
            <a:picLocks noChangeAspect="1"/>
          </p:cNvPicPr>
          <p:nvPr/>
        </p:nvPicPr>
        <p:blipFill rotWithShape="1">
          <a:blip r:embed="rId2">
            <a:extLst>
              <a:ext uri="{28A0092B-C50C-407E-A947-70E740481C1C}">
                <a14:useLocalDpi xmlns:a14="http://schemas.microsoft.com/office/drawing/2010/main" val="0"/>
              </a:ext>
            </a:extLst>
          </a:blip>
          <a:srcRect b="5306"/>
          <a:stretch/>
        </p:blipFill>
        <p:spPr>
          <a:xfrm>
            <a:off x="0" y="0"/>
            <a:ext cx="12192000" cy="6858000"/>
          </a:xfrm>
          <a:prstGeom prst="rect">
            <a:avLst/>
          </a:prstGeom>
        </p:spPr>
      </p:pic>
    </p:spTree>
    <p:extLst>
      <p:ext uri="{BB962C8B-B14F-4D97-AF65-F5344CB8AC3E}">
        <p14:creationId xmlns:p14="http://schemas.microsoft.com/office/powerpoint/2010/main" val="2336522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61A047-FB7F-CD7C-5E58-E04A1562DD52}"/>
              </a:ext>
            </a:extLst>
          </p:cNvPr>
          <p:cNvPicPr>
            <a:picLocks noChangeAspect="1"/>
          </p:cNvPicPr>
          <p:nvPr/>
        </p:nvPicPr>
        <p:blipFill rotWithShape="1">
          <a:blip r:embed="rId2">
            <a:extLst>
              <a:ext uri="{28A0092B-C50C-407E-A947-70E740481C1C}">
                <a14:useLocalDpi xmlns:a14="http://schemas.microsoft.com/office/drawing/2010/main" val="0"/>
              </a:ext>
            </a:extLst>
          </a:blip>
          <a:srcRect b="5850"/>
          <a:stretch/>
        </p:blipFill>
        <p:spPr>
          <a:xfrm>
            <a:off x="0" y="0"/>
            <a:ext cx="12192000" cy="6858000"/>
          </a:xfrm>
          <a:prstGeom prst="rect">
            <a:avLst/>
          </a:prstGeom>
        </p:spPr>
      </p:pic>
    </p:spTree>
    <p:extLst>
      <p:ext uri="{BB962C8B-B14F-4D97-AF65-F5344CB8AC3E}">
        <p14:creationId xmlns:p14="http://schemas.microsoft.com/office/powerpoint/2010/main" val="942113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777CF0-C5BB-333A-2AE9-5D0383D6A58A}"/>
              </a:ext>
            </a:extLst>
          </p:cNvPr>
          <p:cNvGrpSpPr/>
          <p:nvPr/>
        </p:nvGrpSpPr>
        <p:grpSpPr>
          <a:xfrm>
            <a:off x="0" y="0"/>
            <a:ext cx="12192000" cy="6858000"/>
            <a:chOff x="0" y="0"/>
            <a:chExt cx="12192000" cy="6447453"/>
          </a:xfrm>
        </p:grpSpPr>
        <p:pic>
          <p:nvPicPr>
            <p:cNvPr id="5" name="Picture 4">
              <a:extLst>
                <a:ext uri="{FF2B5EF4-FFF2-40B4-BE49-F238E27FC236}">
                  <a16:creationId xmlns:a16="http://schemas.microsoft.com/office/drawing/2014/main" id="{9D479DA2-31B1-ACBF-84F0-74DF9EC2D1A3}"/>
                </a:ext>
              </a:extLst>
            </p:cNvPr>
            <p:cNvPicPr>
              <a:picLocks noChangeAspect="1"/>
            </p:cNvPicPr>
            <p:nvPr/>
          </p:nvPicPr>
          <p:blipFill rotWithShape="1">
            <a:blip r:embed="rId2">
              <a:extLst>
                <a:ext uri="{28A0092B-C50C-407E-A947-70E740481C1C}">
                  <a14:useLocalDpi xmlns:a14="http://schemas.microsoft.com/office/drawing/2010/main" val="0"/>
                </a:ext>
              </a:extLst>
            </a:blip>
            <a:srcRect b="5987"/>
            <a:stretch/>
          </p:blipFill>
          <p:spPr>
            <a:xfrm>
              <a:off x="0" y="0"/>
              <a:ext cx="12192000" cy="6447453"/>
            </a:xfrm>
            <a:prstGeom prst="rect">
              <a:avLst/>
            </a:prstGeom>
          </p:spPr>
        </p:pic>
        <p:sp>
          <p:nvSpPr>
            <p:cNvPr id="2" name="Rectangle 1">
              <a:extLst>
                <a:ext uri="{FF2B5EF4-FFF2-40B4-BE49-F238E27FC236}">
                  <a16:creationId xmlns:a16="http://schemas.microsoft.com/office/drawing/2014/main" id="{CDC46B2F-8544-7194-873B-6600F7550CF7}"/>
                </a:ext>
              </a:extLst>
            </p:cNvPr>
            <p:cNvSpPr/>
            <p:nvPr/>
          </p:nvSpPr>
          <p:spPr>
            <a:xfrm>
              <a:off x="2920482" y="3303037"/>
              <a:ext cx="2957804" cy="317241"/>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7635C2AB-4845-A006-9140-7A989CBA497A}"/>
                </a:ext>
              </a:extLst>
            </p:cNvPr>
            <p:cNvSpPr/>
            <p:nvPr/>
          </p:nvSpPr>
          <p:spPr>
            <a:xfrm>
              <a:off x="2920482" y="3722914"/>
              <a:ext cx="3657600" cy="85841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1E596A77-8A7A-4D7E-BB6D-E8DB5176B0AC}"/>
                </a:ext>
              </a:extLst>
            </p:cNvPr>
            <p:cNvSpPr txBox="1"/>
            <p:nvPr/>
          </p:nvSpPr>
          <p:spPr>
            <a:xfrm>
              <a:off x="5812970" y="2978812"/>
              <a:ext cx="566059" cy="369332"/>
            </a:xfrm>
            <a:prstGeom prst="rect">
              <a:avLst/>
            </a:prstGeom>
            <a:noFill/>
          </p:spPr>
          <p:txBody>
            <a:bodyPr wrap="square" rtlCol="0">
              <a:spAutoFit/>
            </a:bodyPr>
            <a:lstStyle/>
            <a:p>
              <a:r>
                <a:rPr lang="en-IN" b="1" dirty="0">
                  <a:solidFill>
                    <a:srgbClr val="FF0000"/>
                  </a:solidFill>
                </a:rPr>
                <a:t>1.</a:t>
              </a:r>
            </a:p>
          </p:txBody>
        </p:sp>
        <p:sp>
          <p:nvSpPr>
            <p:cNvPr id="6" name="TextBox 5">
              <a:extLst>
                <a:ext uri="{FF2B5EF4-FFF2-40B4-BE49-F238E27FC236}">
                  <a16:creationId xmlns:a16="http://schemas.microsoft.com/office/drawing/2014/main" id="{CE1E7C3A-F4A7-7BDC-7C31-96FDB75385E9}"/>
                </a:ext>
              </a:extLst>
            </p:cNvPr>
            <p:cNvSpPr txBox="1"/>
            <p:nvPr/>
          </p:nvSpPr>
          <p:spPr>
            <a:xfrm>
              <a:off x="6531427" y="3353582"/>
              <a:ext cx="566059" cy="369332"/>
            </a:xfrm>
            <a:prstGeom prst="rect">
              <a:avLst/>
            </a:prstGeom>
            <a:noFill/>
          </p:spPr>
          <p:txBody>
            <a:bodyPr wrap="square" rtlCol="0">
              <a:spAutoFit/>
            </a:bodyPr>
            <a:lstStyle/>
            <a:p>
              <a:r>
                <a:rPr lang="en-IN" b="1" dirty="0">
                  <a:solidFill>
                    <a:srgbClr val="FF0000"/>
                  </a:solidFill>
                </a:rPr>
                <a:t>2.</a:t>
              </a:r>
            </a:p>
          </p:txBody>
        </p:sp>
      </p:grpSp>
      <p:sp>
        <p:nvSpPr>
          <p:cNvPr id="8" name="TextBox 7">
            <a:extLst>
              <a:ext uri="{FF2B5EF4-FFF2-40B4-BE49-F238E27FC236}">
                <a16:creationId xmlns:a16="http://schemas.microsoft.com/office/drawing/2014/main" id="{B8D9F84A-317F-BC75-61B2-2392FB32B7AF}"/>
              </a:ext>
            </a:extLst>
          </p:cNvPr>
          <p:cNvSpPr txBox="1"/>
          <p:nvPr/>
        </p:nvSpPr>
        <p:spPr>
          <a:xfrm>
            <a:off x="6095999" y="3201665"/>
            <a:ext cx="3088640" cy="338554"/>
          </a:xfrm>
          <a:prstGeom prst="rect">
            <a:avLst/>
          </a:prstGeom>
          <a:noFill/>
        </p:spPr>
        <p:txBody>
          <a:bodyPr wrap="square" rtlCol="0">
            <a:spAutoFit/>
          </a:bodyPr>
          <a:lstStyle/>
          <a:p>
            <a:r>
              <a:rPr lang="en-IN" sz="1600" b="1" dirty="0">
                <a:solidFill>
                  <a:srgbClr val="FF0000"/>
                </a:solidFill>
              </a:rPr>
              <a:t>Get the page information</a:t>
            </a:r>
          </a:p>
        </p:txBody>
      </p:sp>
      <p:sp>
        <p:nvSpPr>
          <p:cNvPr id="23" name="TextBox 22">
            <a:extLst>
              <a:ext uri="{FF2B5EF4-FFF2-40B4-BE49-F238E27FC236}">
                <a16:creationId xmlns:a16="http://schemas.microsoft.com/office/drawing/2014/main" id="{A03173D9-222B-5881-308A-23052246251D}"/>
              </a:ext>
            </a:extLst>
          </p:cNvPr>
          <p:cNvSpPr txBox="1"/>
          <p:nvPr/>
        </p:nvSpPr>
        <p:spPr>
          <a:xfrm>
            <a:off x="6881223" y="3548465"/>
            <a:ext cx="3088640" cy="584775"/>
          </a:xfrm>
          <a:prstGeom prst="rect">
            <a:avLst/>
          </a:prstGeom>
          <a:noFill/>
        </p:spPr>
        <p:txBody>
          <a:bodyPr wrap="square" rtlCol="0">
            <a:spAutoFit/>
          </a:bodyPr>
          <a:lstStyle/>
          <a:p>
            <a:r>
              <a:rPr lang="en-IN" sz="1600" b="1" dirty="0">
                <a:solidFill>
                  <a:srgbClr val="FF0000"/>
                </a:solidFill>
              </a:rPr>
              <a:t>Read &amp; Get the tables in the page.</a:t>
            </a:r>
          </a:p>
        </p:txBody>
      </p:sp>
    </p:spTree>
    <p:extLst>
      <p:ext uri="{BB962C8B-B14F-4D97-AF65-F5344CB8AC3E}">
        <p14:creationId xmlns:p14="http://schemas.microsoft.com/office/powerpoint/2010/main" val="705730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5A89D-0887-5176-F8FF-4F3C97E3D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Oval 1">
            <a:extLst>
              <a:ext uri="{FF2B5EF4-FFF2-40B4-BE49-F238E27FC236}">
                <a16:creationId xmlns:a16="http://schemas.microsoft.com/office/drawing/2014/main" id="{5A8BCA35-DBBC-C350-3C5C-D00D8CC914E7}"/>
              </a:ext>
            </a:extLst>
          </p:cNvPr>
          <p:cNvSpPr/>
          <p:nvPr/>
        </p:nvSpPr>
        <p:spPr>
          <a:xfrm>
            <a:off x="2682240" y="2348992"/>
            <a:ext cx="3472688" cy="3838448"/>
          </a:xfrm>
          <a:prstGeom prst="ellipse">
            <a:avLst/>
          </a:prstGeom>
          <a:noFill/>
          <a:ln w="38100">
            <a:solidFill>
              <a:srgbClr val="FF0000"/>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solidFill>
                <a:srgbClr val="FF0000"/>
              </a:solidFill>
            </a:endParaRPr>
          </a:p>
        </p:txBody>
      </p:sp>
      <p:sp>
        <p:nvSpPr>
          <p:cNvPr id="3" name="Rectangle 2">
            <a:extLst>
              <a:ext uri="{FF2B5EF4-FFF2-40B4-BE49-F238E27FC236}">
                <a16:creationId xmlns:a16="http://schemas.microsoft.com/office/drawing/2014/main" id="{A188E9CF-75EF-1D7A-C2D5-BD1731C0BCB7}"/>
              </a:ext>
            </a:extLst>
          </p:cNvPr>
          <p:cNvSpPr/>
          <p:nvPr/>
        </p:nvSpPr>
        <p:spPr>
          <a:xfrm>
            <a:off x="3582955" y="1604865"/>
            <a:ext cx="3472688" cy="233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ACF7671-E4AB-A6F8-5ED4-281E85C5E3CF}"/>
              </a:ext>
            </a:extLst>
          </p:cNvPr>
          <p:cNvSpPr txBox="1"/>
          <p:nvPr/>
        </p:nvSpPr>
        <p:spPr>
          <a:xfrm>
            <a:off x="6789337" y="1254194"/>
            <a:ext cx="532611" cy="369332"/>
          </a:xfrm>
          <a:prstGeom prst="rect">
            <a:avLst/>
          </a:prstGeom>
          <a:noFill/>
        </p:spPr>
        <p:txBody>
          <a:bodyPr wrap="square" rtlCol="0">
            <a:spAutoFit/>
          </a:bodyPr>
          <a:lstStyle/>
          <a:p>
            <a:r>
              <a:rPr lang="en-IN" b="1" dirty="0">
                <a:solidFill>
                  <a:srgbClr val="FF0000"/>
                </a:solidFill>
              </a:rPr>
              <a:t>1.</a:t>
            </a:r>
          </a:p>
        </p:txBody>
      </p:sp>
      <p:sp>
        <p:nvSpPr>
          <p:cNvPr id="6" name="TextBox 5">
            <a:extLst>
              <a:ext uri="{FF2B5EF4-FFF2-40B4-BE49-F238E27FC236}">
                <a16:creationId xmlns:a16="http://schemas.microsoft.com/office/drawing/2014/main" id="{BDC61DA3-A4E5-C5E4-105F-A16C68044FF5}"/>
              </a:ext>
            </a:extLst>
          </p:cNvPr>
          <p:cNvSpPr txBox="1"/>
          <p:nvPr/>
        </p:nvSpPr>
        <p:spPr>
          <a:xfrm>
            <a:off x="5736387" y="2719102"/>
            <a:ext cx="532611" cy="369332"/>
          </a:xfrm>
          <a:prstGeom prst="rect">
            <a:avLst/>
          </a:prstGeom>
          <a:noFill/>
        </p:spPr>
        <p:txBody>
          <a:bodyPr wrap="square" rtlCol="0">
            <a:spAutoFit/>
          </a:bodyPr>
          <a:lstStyle/>
          <a:p>
            <a:r>
              <a:rPr lang="en-IN" b="1" dirty="0">
                <a:solidFill>
                  <a:srgbClr val="FF0000"/>
                </a:solidFill>
              </a:rPr>
              <a:t>2.</a:t>
            </a:r>
          </a:p>
        </p:txBody>
      </p:sp>
      <p:sp>
        <p:nvSpPr>
          <p:cNvPr id="7" name="TextBox 6">
            <a:extLst>
              <a:ext uri="{FF2B5EF4-FFF2-40B4-BE49-F238E27FC236}">
                <a16:creationId xmlns:a16="http://schemas.microsoft.com/office/drawing/2014/main" id="{D232E7A7-44C6-7731-81F1-70DC33DF6964}"/>
              </a:ext>
            </a:extLst>
          </p:cNvPr>
          <p:cNvSpPr txBox="1"/>
          <p:nvPr/>
        </p:nvSpPr>
        <p:spPr>
          <a:xfrm>
            <a:off x="7173384" y="1253356"/>
            <a:ext cx="4256615" cy="584775"/>
          </a:xfrm>
          <a:prstGeom prst="rect">
            <a:avLst/>
          </a:prstGeom>
          <a:noFill/>
        </p:spPr>
        <p:txBody>
          <a:bodyPr wrap="square" rtlCol="0">
            <a:spAutoFit/>
          </a:bodyPr>
          <a:lstStyle/>
          <a:p>
            <a:r>
              <a:rPr lang="en-IN" sz="1600" b="1" dirty="0">
                <a:solidFill>
                  <a:srgbClr val="FF0000"/>
                </a:solidFill>
              </a:rPr>
              <a:t>Direct generalized link generator for getting Director Table for each Company</a:t>
            </a:r>
          </a:p>
        </p:txBody>
      </p:sp>
      <p:sp>
        <p:nvSpPr>
          <p:cNvPr id="8" name="TextBox 7">
            <a:extLst>
              <a:ext uri="{FF2B5EF4-FFF2-40B4-BE49-F238E27FC236}">
                <a16:creationId xmlns:a16="http://schemas.microsoft.com/office/drawing/2014/main" id="{4F60C17C-6BA1-1A3D-2D32-5EB83E3DBED2}"/>
              </a:ext>
            </a:extLst>
          </p:cNvPr>
          <p:cNvSpPr txBox="1"/>
          <p:nvPr/>
        </p:nvSpPr>
        <p:spPr>
          <a:xfrm>
            <a:off x="6120434" y="2719102"/>
            <a:ext cx="4710125" cy="584775"/>
          </a:xfrm>
          <a:prstGeom prst="rect">
            <a:avLst/>
          </a:prstGeom>
          <a:noFill/>
        </p:spPr>
        <p:txBody>
          <a:bodyPr wrap="square" rtlCol="0">
            <a:spAutoFit/>
          </a:bodyPr>
          <a:lstStyle/>
          <a:p>
            <a:r>
              <a:rPr lang="en-IN" sz="1600" b="1" dirty="0">
                <a:solidFill>
                  <a:srgbClr val="FF0000"/>
                </a:solidFill>
              </a:rPr>
              <a:t>If the table is present then save its details, else put ‘NA’ in the details columns</a:t>
            </a:r>
          </a:p>
        </p:txBody>
      </p:sp>
    </p:spTree>
    <p:extLst>
      <p:ext uri="{BB962C8B-B14F-4D97-AF65-F5344CB8AC3E}">
        <p14:creationId xmlns:p14="http://schemas.microsoft.com/office/powerpoint/2010/main" val="935609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D1A0397-A2EF-B403-3CFF-37AB4E09DD90}"/>
              </a:ext>
            </a:extLst>
          </p:cNvPr>
          <p:cNvGrpSpPr/>
          <p:nvPr/>
        </p:nvGrpSpPr>
        <p:grpSpPr>
          <a:xfrm>
            <a:off x="925382" y="1219008"/>
            <a:ext cx="10341236" cy="4419983"/>
            <a:chOff x="925382" y="1219008"/>
            <a:chExt cx="10341236" cy="4419983"/>
          </a:xfrm>
        </p:grpSpPr>
        <p:pic>
          <p:nvPicPr>
            <p:cNvPr id="5" name="Picture 4">
              <a:extLst>
                <a:ext uri="{FF2B5EF4-FFF2-40B4-BE49-F238E27FC236}">
                  <a16:creationId xmlns:a16="http://schemas.microsoft.com/office/drawing/2014/main" id="{DE19AFF5-E950-40AD-0387-EDD9C9D90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2" y="1219008"/>
              <a:ext cx="10341236" cy="4419983"/>
            </a:xfrm>
            <a:prstGeom prst="rect">
              <a:avLst/>
            </a:prstGeom>
          </p:spPr>
        </p:pic>
        <p:sp>
          <p:nvSpPr>
            <p:cNvPr id="2" name="Rectangle 1">
              <a:extLst>
                <a:ext uri="{FF2B5EF4-FFF2-40B4-BE49-F238E27FC236}">
                  <a16:creationId xmlns:a16="http://schemas.microsoft.com/office/drawing/2014/main" id="{6F37A23C-F0FB-FE95-A8F4-7C4490370333}"/>
                </a:ext>
              </a:extLst>
            </p:cNvPr>
            <p:cNvSpPr/>
            <p:nvPr/>
          </p:nvSpPr>
          <p:spPr>
            <a:xfrm>
              <a:off x="1950098" y="1520889"/>
              <a:ext cx="3536302" cy="261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Arrow Connector 3">
              <a:extLst>
                <a:ext uri="{FF2B5EF4-FFF2-40B4-BE49-F238E27FC236}">
                  <a16:creationId xmlns:a16="http://schemas.microsoft.com/office/drawing/2014/main" id="{01ADDF3B-D4DF-2CF0-90D9-682B47566943}"/>
                </a:ext>
              </a:extLst>
            </p:cNvPr>
            <p:cNvCxnSpPr>
              <a:cxnSpLocks/>
            </p:cNvCxnSpPr>
            <p:nvPr/>
          </p:nvCxnSpPr>
          <p:spPr>
            <a:xfrm>
              <a:off x="5654347" y="3816220"/>
              <a:ext cx="438539" cy="0"/>
            </a:xfrm>
            <a:prstGeom prst="straightConnector1">
              <a:avLst/>
            </a:prstGeom>
            <a:ln>
              <a:solidFill>
                <a:srgbClr val="FF0000"/>
              </a:solidFill>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7" name="Straight Arrow Connector 6">
              <a:extLst>
                <a:ext uri="{FF2B5EF4-FFF2-40B4-BE49-F238E27FC236}">
                  <a16:creationId xmlns:a16="http://schemas.microsoft.com/office/drawing/2014/main" id="{2803EF7D-35FD-2024-996B-5D1403BF61A4}"/>
                </a:ext>
              </a:extLst>
            </p:cNvPr>
            <p:cNvCxnSpPr>
              <a:cxnSpLocks/>
            </p:cNvCxnSpPr>
            <p:nvPr/>
          </p:nvCxnSpPr>
          <p:spPr>
            <a:xfrm>
              <a:off x="5649678" y="4189444"/>
              <a:ext cx="438539" cy="0"/>
            </a:xfrm>
            <a:prstGeom prst="straightConnector1">
              <a:avLst/>
            </a:prstGeom>
            <a:ln>
              <a:solidFill>
                <a:srgbClr val="FF0000"/>
              </a:solidFill>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8" name="Straight Arrow Connector 7">
              <a:extLst>
                <a:ext uri="{FF2B5EF4-FFF2-40B4-BE49-F238E27FC236}">
                  <a16:creationId xmlns:a16="http://schemas.microsoft.com/office/drawing/2014/main" id="{0B8E4600-1B55-9522-15F2-8B04841F8D75}"/>
                </a:ext>
              </a:extLst>
            </p:cNvPr>
            <p:cNvCxnSpPr>
              <a:cxnSpLocks/>
            </p:cNvCxnSpPr>
            <p:nvPr/>
          </p:nvCxnSpPr>
          <p:spPr>
            <a:xfrm>
              <a:off x="5649678" y="4599991"/>
              <a:ext cx="438539" cy="0"/>
            </a:xfrm>
            <a:prstGeom prst="straightConnector1">
              <a:avLst/>
            </a:prstGeom>
            <a:ln>
              <a:solidFill>
                <a:srgbClr val="FF0000"/>
              </a:solidFill>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19143502-9746-CEC0-4A79-08B57E5B9DC4}"/>
                </a:ext>
              </a:extLst>
            </p:cNvPr>
            <p:cNvCxnSpPr>
              <a:cxnSpLocks/>
            </p:cNvCxnSpPr>
            <p:nvPr/>
          </p:nvCxnSpPr>
          <p:spPr>
            <a:xfrm>
              <a:off x="5654347" y="4963885"/>
              <a:ext cx="438539" cy="0"/>
            </a:xfrm>
            <a:prstGeom prst="straightConnector1">
              <a:avLst/>
            </a:prstGeom>
            <a:ln>
              <a:solidFill>
                <a:srgbClr val="FF0000"/>
              </a:solidFill>
              <a:headEnd type="triangle"/>
              <a:tailEnd type="triangle"/>
            </a:ln>
          </p:spPr>
          <p:style>
            <a:lnRef idx="3">
              <a:schemeClr val="accent5"/>
            </a:lnRef>
            <a:fillRef idx="0">
              <a:schemeClr val="accent5"/>
            </a:fillRef>
            <a:effectRef idx="2">
              <a:schemeClr val="accent5"/>
            </a:effectRef>
            <a:fontRef idx="minor">
              <a:schemeClr val="tx1"/>
            </a:fontRef>
          </p:style>
        </p:cxnSp>
        <p:sp>
          <p:nvSpPr>
            <p:cNvPr id="11" name="Rectangle 10">
              <a:extLst>
                <a:ext uri="{FF2B5EF4-FFF2-40B4-BE49-F238E27FC236}">
                  <a16:creationId xmlns:a16="http://schemas.microsoft.com/office/drawing/2014/main" id="{CC840B45-5597-3A41-A8DD-0022422861A2}"/>
                </a:ext>
              </a:extLst>
            </p:cNvPr>
            <p:cNvSpPr/>
            <p:nvPr/>
          </p:nvSpPr>
          <p:spPr>
            <a:xfrm>
              <a:off x="1912777" y="3298371"/>
              <a:ext cx="3732245" cy="18730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FAD5FC2-7FA3-BD67-A88C-AE54AD46694B}"/>
                </a:ext>
              </a:extLst>
            </p:cNvPr>
            <p:cNvSpPr/>
            <p:nvPr/>
          </p:nvSpPr>
          <p:spPr>
            <a:xfrm>
              <a:off x="6096000" y="3163079"/>
              <a:ext cx="4951445" cy="20083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33B2CFD-E4F3-BE12-8442-1FB3B93E72A2}"/>
                </a:ext>
              </a:extLst>
            </p:cNvPr>
            <p:cNvSpPr txBox="1"/>
            <p:nvPr/>
          </p:nvSpPr>
          <p:spPr>
            <a:xfrm>
              <a:off x="6174166" y="1412814"/>
              <a:ext cx="1936749" cy="369332"/>
            </a:xfrm>
            <a:prstGeom prst="rect">
              <a:avLst/>
            </a:prstGeom>
            <a:noFill/>
          </p:spPr>
          <p:txBody>
            <a:bodyPr wrap="none" rtlCol="0">
              <a:spAutoFit/>
            </a:bodyPr>
            <a:lstStyle/>
            <a:p>
              <a:r>
                <a:rPr lang="en-IN" b="1" dirty="0">
                  <a:solidFill>
                    <a:srgbClr val="FF0000"/>
                  </a:solidFill>
                </a:rPr>
                <a:t>Merge and Join</a:t>
              </a:r>
            </a:p>
          </p:txBody>
        </p:sp>
        <p:cxnSp>
          <p:nvCxnSpPr>
            <p:cNvPr id="13" name="Straight Arrow Connector 12">
              <a:extLst>
                <a:ext uri="{FF2B5EF4-FFF2-40B4-BE49-F238E27FC236}">
                  <a16:creationId xmlns:a16="http://schemas.microsoft.com/office/drawing/2014/main" id="{E8B8DD0A-336F-C461-0866-7393C68DC70E}"/>
                </a:ext>
              </a:extLst>
            </p:cNvPr>
            <p:cNvCxnSpPr>
              <a:stCxn id="3" idx="1"/>
              <a:endCxn id="2" idx="3"/>
            </p:cNvCxnSpPr>
            <p:nvPr/>
          </p:nvCxnSpPr>
          <p:spPr>
            <a:xfrm flipH="1">
              <a:off x="5486400" y="1597480"/>
              <a:ext cx="687766" cy="540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F3EFE7B-AB1D-3096-5D85-8153A5B1EE5B}"/>
                </a:ext>
              </a:extLst>
            </p:cNvPr>
            <p:cNvSpPr/>
            <p:nvPr/>
          </p:nvSpPr>
          <p:spPr>
            <a:xfrm>
              <a:off x="1933932" y="3259598"/>
              <a:ext cx="484983" cy="26125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EFCACC2A-DA01-DA50-C7F4-21A23D12E99D}"/>
                </a:ext>
              </a:extLst>
            </p:cNvPr>
            <p:cNvCxnSpPr>
              <a:cxnSpLocks/>
              <a:endCxn id="14" idx="6"/>
            </p:cNvCxnSpPr>
            <p:nvPr/>
          </p:nvCxnSpPr>
          <p:spPr>
            <a:xfrm flipH="1">
              <a:off x="2418915" y="3163079"/>
              <a:ext cx="560505" cy="2271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A2411AE-5527-6140-F527-6F5C40690BF4}"/>
                </a:ext>
              </a:extLst>
            </p:cNvPr>
            <p:cNvSpPr txBox="1"/>
            <p:nvPr/>
          </p:nvSpPr>
          <p:spPr>
            <a:xfrm>
              <a:off x="2926080" y="2884331"/>
              <a:ext cx="2506980" cy="369332"/>
            </a:xfrm>
            <a:prstGeom prst="rect">
              <a:avLst/>
            </a:prstGeom>
            <a:noFill/>
          </p:spPr>
          <p:txBody>
            <a:bodyPr wrap="square" rtlCol="0">
              <a:spAutoFit/>
            </a:bodyPr>
            <a:lstStyle/>
            <a:p>
              <a:r>
                <a:rPr lang="en-IN" b="1" dirty="0">
                  <a:solidFill>
                    <a:srgbClr val="00B050"/>
                  </a:solidFill>
                </a:rPr>
                <a:t>Primary Key</a:t>
              </a:r>
            </a:p>
          </p:txBody>
        </p:sp>
      </p:grpSp>
    </p:spTree>
    <p:extLst>
      <p:ext uri="{BB962C8B-B14F-4D97-AF65-F5344CB8AC3E}">
        <p14:creationId xmlns:p14="http://schemas.microsoft.com/office/powerpoint/2010/main" val="1157181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38FFED-0165-0459-A641-15C7C6D81220}"/>
              </a:ext>
            </a:extLst>
          </p:cNvPr>
          <p:cNvGrpSpPr/>
          <p:nvPr/>
        </p:nvGrpSpPr>
        <p:grpSpPr>
          <a:xfrm>
            <a:off x="0" y="639156"/>
            <a:ext cx="12192000" cy="5925128"/>
            <a:chOff x="0" y="-1"/>
            <a:chExt cx="13346546" cy="5962074"/>
          </a:xfrm>
        </p:grpSpPr>
        <p:pic>
          <p:nvPicPr>
            <p:cNvPr id="3" name="Picture 2">
              <a:extLst>
                <a:ext uri="{FF2B5EF4-FFF2-40B4-BE49-F238E27FC236}">
                  <a16:creationId xmlns:a16="http://schemas.microsoft.com/office/drawing/2014/main" id="{D584F425-2B76-881E-2844-AE27688F02AB}"/>
                </a:ext>
              </a:extLst>
            </p:cNvPr>
            <p:cNvPicPr>
              <a:picLocks noChangeAspect="1"/>
            </p:cNvPicPr>
            <p:nvPr/>
          </p:nvPicPr>
          <p:blipFill rotWithShape="1">
            <a:blip r:embed="rId2">
              <a:extLst>
                <a:ext uri="{28A0092B-C50C-407E-A947-70E740481C1C}">
                  <a14:useLocalDpi xmlns:a14="http://schemas.microsoft.com/office/drawing/2010/main" val="0"/>
                </a:ext>
              </a:extLst>
            </a:blip>
            <a:srcRect l="20454" t="13064" r="14469"/>
            <a:stretch/>
          </p:blipFill>
          <p:spPr>
            <a:xfrm>
              <a:off x="0" y="0"/>
              <a:ext cx="7934037" cy="5962073"/>
            </a:xfrm>
            <a:prstGeom prst="rect">
              <a:avLst/>
            </a:prstGeom>
          </p:spPr>
        </p:pic>
        <p:pic>
          <p:nvPicPr>
            <p:cNvPr id="5" name="Picture 4">
              <a:extLst>
                <a:ext uri="{FF2B5EF4-FFF2-40B4-BE49-F238E27FC236}">
                  <a16:creationId xmlns:a16="http://schemas.microsoft.com/office/drawing/2014/main" id="{30BEB15E-0B3F-BA77-BC22-F593CBF3090D}"/>
                </a:ext>
              </a:extLst>
            </p:cNvPr>
            <p:cNvPicPr>
              <a:picLocks noChangeAspect="1"/>
            </p:cNvPicPr>
            <p:nvPr/>
          </p:nvPicPr>
          <p:blipFill rotWithShape="1">
            <a:blip r:embed="rId3">
              <a:extLst>
                <a:ext uri="{28A0092B-C50C-407E-A947-70E740481C1C}">
                  <a14:useLocalDpi xmlns:a14="http://schemas.microsoft.com/office/drawing/2010/main" val="0"/>
                </a:ext>
              </a:extLst>
            </a:blip>
            <a:srcRect l="40644" t="13064" r="14614"/>
            <a:stretch/>
          </p:blipFill>
          <p:spPr>
            <a:xfrm>
              <a:off x="7891598" y="-1"/>
              <a:ext cx="5454948" cy="5962073"/>
            </a:xfrm>
            <a:prstGeom prst="rect">
              <a:avLst/>
            </a:prstGeom>
          </p:spPr>
        </p:pic>
      </p:grpSp>
      <p:cxnSp>
        <p:nvCxnSpPr>
          <p:cNvPr id="4" name="Straight Connector 3">
            <a:extLst>
              <a:ext uri="{FF2B5EF4-FFF2-40B4-BE49-F238E27FC236}">
                <a16:creationId xmlns:a16="http://schemas.microsoft.com/office/drawing/2014/main" id="{4DFEBF01-8441-CED3-B7C1-3292B73B0B72}"/>
              </a:ext>
            </a:extLst>
          </p:cNvPr>
          <p:cNvCxnSpPr>
            <a:cxnSpLocks/>
          </p:cNvCxnSpPr>
          <p:nvPr/>
        </p:nvCxnSpPr>
        <p:spPr>
          <a:xfrm>
            <a:off x="2995127" y="121298"/>
            <a:ext cx="0" cy="6596742"/>
          </a:xfrm>
          <a:prstGeom prst="line">
            <a:avLst/>
          </a:prstGeom>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E1933B75-569E-6166-2659-D7B5B5A4E7CF}"/>
              </a:ext>
            </a:extLst>
          </p:cNvPr>
          <p:cNvCxnSpPr>
            <a:cxnSpLocks/>
          </p:cNvCxnSpPr>
          <p:nvPr/>
        </p:nvCxnSpPr>
        <p:spPr>
          <a:xfrm>
            <a:off x="5950751" y="139958"/>
            <a:ext cx="0" cy="6578082"/>
          </a:xfrm>
          <a:prstGeom prst="line">
            <a:avLst/>
          </a:prstGeom>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3F9B8CF-E502-4129-925C-B2BACCE5148C}"/>
              </a:ext>
            </a:extLst>
          </p:cNvPr>
          <p:cNvCxnSpPr>
            <a:cxnSpLocks/>
          </p:cNvCxnSpPr>
          <p:nvPr/>
        </p:nvCxnSpPr>
        <p:spPr>
          <a:xfrm>
            <a:off x="9028198" y="139958"/>
            <a:ext cx="0" cy="6578082"/>
          </a:xfrm>
          <a:prstGeom prst="line">
            <a:avLst/>
          </a:prstGeom>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C7438D-A55A-B91C-44F7-A783C51B4BFE}"/>
              </a:ext>
            </a:extLst>
          </p:cNvPr>
          <p:cNvSpPr txBox="1"/>
          <p:nvPr/>
        </p:nvSpPr>
        <p:spPr>
          <a:xfrm>
            <a:off x="416043" y="144252"/>
            <a:ext cx="2080723" cy="369332"/>
          </a:xfrm>
          <a:prstGeom prst="rect">
            <a:avLst/>
          </a:prstGeom>
          <a:noFill/>
        </p:spPr>
        <p:txBody>
          <a:bodyPr wrap="square" rtlCol="0">
            <a:spAutoFit/>
          </a:bodyPr>
          <a:lstStyle/>
          <a:p>
            <a:pPr algn="ctr"/>
            <a:r>
              <a:rPr lang="en-IN" u="sng" dirty="0"/>
              <a:t>Level 1</a:t>
            </a:r>
          </a:p>
        </p:txBody>
      </p:sp>
      <p:sp>
        <p:nvSpPr>
          <p:cNvPr id="15" name="TextBox 14">
            <a:extLst>
              <a:ext uri="{FF2B5EF4-FFF2-40B4-BE49-F238E27FC236}">
                <a16:creationId xmlns:a16="http://schemas.microsoft.com/office/drawing/2014/main" id="{DEB69AB3-8859-C6C6-36F3-11ADC045BCE3}"/>
              </a:ext>
            </a:extLst>
          </p:cNvPr>
          <p:cNvSpPr txBox="1"/>
          <p:nvPr/>
        </p:nvSpPr>
        <p:spPr>
          <a:xfrm>
            <a:off x="3432578" y="144252"/>
            <a:ext cx="2080723" cy="369332"/>
          </a:xfrm>
          <a:prstGeom prst="rect">
            <a:avLst/>
          </a:prstGeom>
          <a:noFill/>
        </p:spPr>
        <p:txBody>
          <a:bodyPr wrap="square" rtlCol="0">
            <a:spAutoFit/>
          </a:bodyPr>
          <a:lstStyle/>
          <a:p>
            <a:pPr algn="ctr"/>
            <a:r>
              <a:rPr lang="en-IN" u="sng" dirty="0"/>
              <a:t>Level 2</a:t>
            </a:r>
          </a:p>
        </p:txBody>
      </p:sp>
      <p:sp>
        <p:nvSpPr>
          <p:cNvPr id="16" name="TextBox 15">
            <a:extLst>
              <a:ext uri="{FF2B5EF4-FFF2-40B4-BE49-F238E27FC236}">
                <a16:creationId xmlns:a16="http://schemas.microsoft.com/office/drawing/2014/main" id="{96B6E582-5304-B81F-68CD-D31E319AC5B2}"/>
              </a:ext>
            </a:extLst>
          </p:cNvPr>
          <p:cNvSpPr txBox="1"/>
          <p:nvPr/>
        </p:nvSpPr>
        <p:spPr>
          <a:xfrm>
            <a:off x="6510024" y="144252"/>
            <a:ext cx="2080723" cy="369332"/>
          </a:xfrm>
          <a:prstGeom prst="rect">
            <a:avLst/>
          </a:prstGeom>
          <a:noFill/>
        </p:spPr>
        <p:txBody>
          <a:bodyPr wrap="square" rtlCol="0">
            <a:spAutoFit/>
          </a:bodyPr>
          <a:lstStyle/>
          <a:p>
            <a:pPr algn="ctr"/>
            <a:r>
              <a:rPr lang="en-IN" u="sng" dirty="0"/>
              <a:t>Level 3</a:t>
            </a:r>
          </a:p>
        </p:txBody>
      </p:sp>
      <p:sp>
        <p:nvSpPr>
          <p:cNvPr id="17" name="TextBox 16">
            <a:extLst>
              <a:ext uri="{FF2B5EF4-FFF2-40B4-BE49-F238E27FC236}">
                <a16:creationId xmlns:a16="http://schemas.microsoft.com/office/drawing/2014/main" id="{D8801BA7-5E88-5643-E1C5-FE9A1E1118E0}"/>
              </a:ext>
            </a:extLst>
          </p:cNvPr>
          <p:cNvSpPr txBox="1"/>
          <p:nvPr/>
        </p:nvSpPr>
        <p:spPr>
          <a:xfrm>
            <a:off x="9601734" y="130245"/>
            <a:ext cx="2080723" cy="369332"/>
          </a:xfrm>
          <a:prstGeom prst="rect">
            <a:avLst/>
          </a:prstGeom>
          <a:noFill/>
        </p:spPr>
        <p:txBody>
          <a:bodyPr wrap="square" rtlCol="0">
            <a:spAutoFit/>
          </a:bodyPr>
          <a:lstStyle/>
          <a:p>
            <a:pPr algn="ctr"/>
            <a:r>
              <a:rPr lang="en-IN" u="sng" dirty="0"/>
              <a:t>Level 4</a:t>
            </a:r>
          </a:p>
        </p:txBody>
      </p:sp>
      <p:sp>
        <p:nvSpPr>
          <p:cNvPr id="18" name="Rectangle 17">
            <a:extLst>
              <a:ext uri="{FF2B5EF4-FFF2-40B4-BE49-F238E27FC236}">
                <a16:creationId xmlns:a16="http://schemas.microsoft.com/office/drawing/2014/main" id="{8EC6C770-6014-1A1D-76C8-025BCE6D60FE}"/>
              </a:ext>
            </a:extLst>
          </p:cNvPr>
          <p:cNvSpPr/>
          <p:nvPr/>
        </p:nvSpPr>
        <p:spPr>
          <a:xfrm>
            <a:off x="388050" y="1129004"/>
            <a:ext cx="2579083" cy="3750906"/>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8675BEBF-18D6-7995-C486-760F7FE22344}"/>
              </a:ext>
            </a:extLst>
          </p:cNvPr>
          <p:cNvSpPr/>
          <p:nvPr/>
        </p:nvSpPr>
        <p:spPr>
          <a:xfrm>
            <a:off x="3107093" y="1129004"/>
            <a:ext cx="2797001" cy="356429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A8C55BB-4205-72B5-7D21-E8FB440B0400}"/>
              </a:ext>
            </a:extLst>
          </p:cNvPr>
          <p:cNvSpPr/>
          <p:nvPr/>
        </p:nvSpPr>
        <p:spPr>
          <a:xfrm>
            <a:off x="6007819" y="1129004"/>
            <a:ext cx="2980661" cy="142758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FECA91D1-E0B4-752C-67C1-2DD5201034B1}"/>
              </a:ext>
            </a:extLst>
          </p:cNvPr>
          <p:cNvSpPr/>
          <p:nvPr/>
        </p:nvSpPr>
        <p:spPr>
          <a:xfrm>
            <a:off x="6007820" y="2654167"/>
            <a:ext cx="2980660" cy="124602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B6D149AC-139E-E2E2-984D-2048A0627D98}"/>
              </a:ext>
            </a:extLst>
          </p:cNvPr>
          <p:cNvSpPr/>
          <p:nvPr/>
        </p:nvSpPr>
        <p:spPr>
          <a:xfrm>
            <a:off x="6003102" y="4000207"/>
            <a:ext cx="3020375" cy="6930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7E231ABA-1A58-DEA9-13BF-3877A0E4FCC1}"/>
              </a:ext>
            </a:extLst>
          </p:cNvPr>
          <p:cNvSpPr/>
          <p:nvPr/>
        </p:nvSpPr>
        <p:spPr>
          <a:xfrm>
            <a:off x="9131907" y="1149705"/>
            <a:ext cx="3020375" cy="140688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8505065B-BB4E-3234-BDE9-C39194DBD348}"/>
              </a:ext>
            </a:extLst>
          </p:cNvPr>
          <p:cNvSpPr/>
          <p:nvPr/>
        </p:nvSpPr>
        <p:spPr>
          <a:xfrm>
            <a:off x="9131907" y="2657911"/>
            <a:ext cx="3020375" cy="124228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B4EB525D-D6A7-74C6-4BAF-A83880F0172B}"/>
              </a:ext>
            </a:extLst>
          </p:cNvPr>
          <p:cNvSpPr/>
          <p:nvPr/>
        </p:nvSpPr>
        <p:spPr>
          <a:xfrm>
            <a:off x="9131907" y="4004263"/>
            <a:ext cx="3020375" cy="69309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417F3FC-85C9-4C2C-2CF1-58D7040E3918}"/>
              </a:ext>
            </a:extLst>
          </p:cNvPr>
          <p:cNvSpPr/>
          <p:nvPr/>
        </p:nvSpPr>
        <p:spPr>
          <a:xfrm>
            <a:off x="369387" y="4998719"/>
            <a:ext cx="2579083" cy="1565563"/>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Rectangle 26">
            <a:extLst>
              <a:ext uri="{FF2B5EF4-FFF2-40B4-BE49-F238E27FC236}">
                <a16:creationId xmlns:a16="http://schemas.microsoft.com/office/drawing/2014/main" id="{8D24AF6E-C7E9-4A7D-5C45-D4A9898EA7C0}"/>
              </a:ext>
            </a:extLst>
          </p:cNvPr>
          <p:cNvSpPr/>
          <p:nvPr/>
        </p:nvSpPr>
        <p:spPr>
          <a:xfrm>
            <a:off x="3096683" y="5110480"/>
            <a:ext cx="2797001" cy="145827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3233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BE6447-2B27-08B8-9F9F-608FF12FF0EA}"/>
              </a:ext>
            </a:extLst>
          </p:cNvPr>
          <p:cNvPicPr>
            <a:picLocks noChangeAspect="1"/>
          </p:cNvPicPr>
          <p:nvPr/>
        </p:nvPicPr>
        <p:blipFill rotWithShape="1">
          <a:blip r:embed="rId2">
            <a:extLst>
              <a:ext uri="{28A0092B-C50C-407E-A947-70E740481C1C}">
                <a14:useLocalDpi xmlns:a14="http://schemas.microsoft.com/office/drawing/2010/main" val="0"/>
              </a:ext>
            </a:extLst>
          </a:blip>
          <a:srcRect b="5714"/>
          <a:stretch/>
        </p:blipFill>
        <p:spPr>
          <a:xfrm>
            <a:off x="0" y="0"/>
            <a:ext cx="12192000" cy="6858000"/>
          </a:xfrm>
          <a:prstGeom prst="rect">
            <a:avLst/>
          </a:prstGeom>
        </p:spPr>
      </p:pic>
      <p:sp>
        <p:nvSpPr>
          <p:cNvPr id="3" name="Oval 2">
            <a:extLst>
              <a:ext uri="{FF2B5EF4-FFF2-40B4-BE49-F238E27FC236}">
                <a16:creationId xmlns:a16="http://schemas.microsoft.com/office/drawing/2014/main" id="{27F15D96-C444-B539-E110-343EE4D803A9}"/>
              </a:ext>
            </a:extLst>
          </p:cNvPr>
          <p:cNvSpPr/>
          <p:nvPr/>
        </p:nvSpPr>
        <p:spPr>
          <a:xfrm>
            <a:off x="4590662" y="4460030"/>
            <a:ext cx="2034074" cy="9698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E0E05DDF-334F-9D54-51C0-6531C1F37E88}"/>
              </a:ext>
            </a:extLst>
          </p:cNvPr>
          <p:cNvCxnSpPr>
            <a:cxnSpLocks/>
          </p:cNvCxnSpPr>
          <p:nvPr/>
        </p:nvCxnSpPr>
        <p:spPr>
          <a:xfrm flipV="1">
            <a:off x="2939143" y="4002830"/>
            <a:ext cx="513184" cy="3452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D4068DC-EC3C-831B-C273-84397FEBC553}"/>
              </a:ext>
            </a:extLst>
          </p:cNvPr>
          <p:cNvCxnSpPr>
            <a:cxnSpLocks/>
          </p:cNvCxnSpPr>
          <p:nvPr/>
        </p:nvCxnSpPr>
        <p:spPr>
          <a:xfrm flipV="1">
            <a:off x="3592286" y="4002830"/>
            <a:ext cx="527180" cy="3452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27B137A-B9F8-AE90-E64D-25698AD0794F}"/>
              </a:ext>
            </a:extLst>
          </p:cNvPr>
          <p:cNvCxnSpPr>
            <a:cxnSpLocks/>
          </p:cNvCxnSpPr>
          <p:nvPr/>
        </p:nvCxnSpPr>
        <p:spPr>
          <a:xfrm flipV="1">
            <a:off x="4404049" y="4002830"/>
            <a:ext cx="480528" cy="3452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656F92-3700-6D0E-816A-02B6DAD7AED8}"/>
              </a:ext>
            </a:extLst>
          </p:cNvPr>
          <p:cNvSpPr txBox="1"/>
          <p:nvPr/>
        </p:nvSpPr>
        <p:spPr>
          <a:xfrm>
            <a:off x="2850501" y="4404046"/>
            <a:ext cx="1707502" cy="369332"/>
          </a:xfrm>
          <a:prstGeom prst="rect">
            <a:avLst/>
          </a:prstGeom>
          <a:noFill/>
        </p:spPr>
        <p:txBody>
          <a:bodyPr wrap="square" rtlCol="0">
            <a:spAutoFit/>
          </a:bodyPr>
          <a:lstStyle/>
          <a:p>
            <a:r>
              <a:rPr lang="en-IN" b="1" dirty="0">
                <a:solidFill>
                  <a:srgbClr val="FF0000"/>
                </a:solidFill>
              </a:rPr>
              <a:t>Java Script</a:t>
            </a:r>
          </a:p>
        </p:txBody>
      </p:sp>
    </p:spTree>
    <p:extLst>
      <p:ext uri="{BB962C8B-B14F-4D97-AF65-F5344CB8AC3E}">
        <p14:creationId xmlns:p14="http://schemas.microsoft.com/office/powerpoint/2010/main" val="1652825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4BD148-7302-E2C3-D8B3-8AE1C01A1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644D04D-1D1C-85AA-5810-6F636EF55463}"/>
              </a:ext>
            </a:extLst>
          </p:cNvPr>
          <p:cNvSpPr/>
          <p:nvPr/>
        </p:nvSpPr>
        <p:spPr>
          <a:xfrm>
            <a:off x="2761861" y="2416628"/>
            <a:ext cx="5346441" cy="475861"/>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F9021C35-13FD-4A39-8D36-24D47B2E4E3F}"/>
              </a:ext>
            </a:extLst>
          </p:cNvPr>
          <p:cNvSpPr/>
          <p:nvPr/>
        </p:nvSpPr>
        <p:spPr>
          <a:xfrm>
            <a:off x="2957804" y="3708919"/>
            <a:ext cx="7063274" cy="1712166"/>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CFA1F17E-A2A3-6019-DF6F-3C6C9E7E4770}"/>
              </a:ext>
            </a:extLst>
          </p:cNvPr>
          <p:cNvSpPr txBox="1"/>
          <p:nvPr/>
        </p:nvSpPr>
        <p:spPr>
          <a:xfrm flipH="1">
            <a:off x="7767268" y="2028634"/>
            <a:ext cx="682068" cy="369332"/>
          </a:xfrm>
          <a:prstGeom prst="rect">
            <a:avLst/>
          </a:prstGeom>
          <a:noFill/>
        </p:spPr>
        <p:txBody>
          <a:bodyPr wrap="square" rtlCol="0">
            <a:spAutoFit/>
          </a:bodyPr>
          <a:lstStyle/>
          <a:p>
            <a:r>
              <a:rPr lang="en-IN" b="1" dirty="0">
                <a:solidFill>
                  <a:srgbClr val="FF0000"/>
                </a:solidFill>
              </a:rPr>
              <a:t>1.</a:t>
            </a:r>
          </a:p>
        </p:txBody>
      </p:sp>
      <p:sp>
        <p:nvSpPr>
          <p:cNvPr id="6" name="TextBox 5">
            <a:extLst>
              <a:ext uri="{FF2B5EF4-FFF2-40B4-BE49-F238E27FC236}">
                <a16:creationId xmlns:a16="http://schemas.microsoft.com/office/drawing/2014/main" id="{8E3FACF0-1169-CA6B-5BC5-733BFC6BA073}"/>
              </a:ext>
            </a:extLst>
          </p:cNvPr>
          <p:cNvSpPr txBox="1"/>
          <p:nvPr/>
        </p:nvSpPr>
        <p:spPr>
          <a:xfrm flipH="1">
            <a:off x="9680044" y="3339587"/>
            <a:ext cx="682068" cy="369332"/>
          </a:xfrm>
          <a:prstGeom prst="rect">
            <a:avLst/>
          </a:prstGeom>
          <a:noFill/>
        </p:spPr>
        <p:txBody>
          <a:bodyPr wrap="square" rtlCol="0">
            <a:spAutoFit/>
          </a:bodyPr>
          <a:lstStyle/>
          <a:p>
            <a:r>
              <a:rPr lang="en-IN" b="1" dirty="0">
                <a:solidFill>
                  <a:srgbClr val="FF0000"/>
                </a:solidFill>
              </a:rPr>
              <a:t>2.</a:t>
            </a:r>
          </a:p>
        </p:txBody>
      </p:sp>
      <p:sp>
        <p:nvSpPr>
          <p:cNvPr id="7" name="TextBox 6">
            <a:extLst>
              <a:ext uri="{FF2B5EF4-FFF2-40B4-BE49-F238E27FC236}">
                <a16:creationId xmlns:a16="http://schemas.microsoft.com/office/drawing/2014/main" id="{6481A0A7-85A2-FB99-DB8D-4B5DEDE50770}"/>
              </a:ext>
            </a:extLst>
          </p:cNvPr>
          <p:cNvSpPr txBox="1"/>
          <p:nvPr/>
        </p:nvSpPr>
        <p:spPr>
          <a:xfrm>
            <a:off x="10021078" y="3416531"/>
            <a:ext cx="2170922" cy="584775"/>
          </a:xfrm>
          <a:prstGeom prst="rect">
            <a:avLst/>
          </a:prstGeom>
          <a:noFill/>
        </p:spPr>
        <p:txBody>
          <a:bodyPr wrap="square" rtlCol="0">
            <a:spAutoFit/>
          </a:bodyPr>
          <a:lstStyle/>
          <a:p>
            <a:r>
              <a:rPr lang="en-IN" sz="1600" b="1" dirty="0" err="1">
                <a:solidFill>
                  <a:srgbClr val="FF0000"/>
                </a:solidFill>
              </a:rPr>
              <a:t>key:value</a:t>
            </a:r>
            <a:r>
              <a:rPr lang="en-IN" sz="1600" b="1" dirty="0">
                <a:solidFill>
                  <a:srgbClr val="FF0000"/>
                </a:solidFill>
              </a:rPr>
              <a:t> pair outputs for scraping</a:t>
            </a:r>
          </a:p>
        </p:txBody>
      </p:sp>
      <p:sp>
        <p:nvSpPr>
          <p:cNvPr id="8" name="TextBox 7">
            <a:extLst>
              <a:ext uri="{FF2B5EF4-FFF2-40B4-BE49-F238E27FC236}">
                <a16:creationId xmlns:a16="http://schemas.microsoft.com/office/drawing/2014/main" id="{53258ED0-E720-530E-34D7-B99D016EA1BE}"/>
              </a:ext>
            </a:extLst>
          </p:cNvPr>
          <p:cNvSpPr txBox="1"/>
          <p:nvPr/>
        </p:nvSpPr>
        <p:spPr>
          <a:xfrm>
            <a:off x="8108302" y="2044315"/>
            <a:ext cx="3088640" cy="584775"/>
          </a:xfrm>
          <a:prstGeom prst="rect">
            <a:avLst/>
          </a:prstGeom>
          <a:noFill/>
        </p:spPr>
        <p:txBody>
          <a:bodyPr wrap="square" rtlCol="0">
            <a:spAutoFit/>
          </a:bodyPr>
          <a:lstStyle/>
          <a:p>
            <a:r>
              <a:rPr lang="en-IN" sz="1600" b="1" dirty="0">
                <a:solidFill>
                  <a:srgbClr val="FF0000"/>
                </a:solidFill>
              </a:rPr>
              <a:t>Generalized links to scrap required data from.</a:t>
            </a:r>
          </a:p>
        </p:txBody>
      </p:sp>
    </p:spTree>
    <p:extLst>
      <p:ext uri="{BB962C8B-B14F-4D97-AF65-F5344CB8AC3E}">
        <p14:creationId xmlns:p14="http://schemas.microsoft.com/office/powerpoint/2010/main" val="2888597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0" y="237557"/>
            <a:ext cx="8128000" cy="891181"/>
          </a:xfrm>
          <a:effectLst/>
        </p:spPr>
        <p:txBody>
          <a:bodyPr>
            <a:normAutofit/>
          </a:bodyPr>
          <a:lstStyle/>
          <a:p>
            <a:pPr algn="ctr"/>
            <a:r>
              <a:rPr lang="en-US" sz="4800"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Questions</a:t>
            </a:r>
            <a:r>
              <a:rPr lang="en-US" sz="4800" spc="50" dirty="0">
                <a:ln w="0"/>
                <a:solidFill>
                  <a:schemeClr val="bg1"/>
                </a:solidFill>
                <a:effectLst>
                  <a:innerShdw blurRad="63500" dist="50800" dir="13500000">
                    <a:srgbClr val="000000">
                      <a:alpha val="50000"/>
                    </a:srgbClr>
                  </a:innerShdw>
                </a:effectLst>
              </a:rPr>
              <a:t> </a:t>
            </a:r>
            <a:r>
              <a:rPr lang="en-US" sz="4800"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to be answered</a:t>
            </a:r>
            <a:endParaRPr lang="en-IN" sz="4800"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3820597832"/>
              </p:ext>
            </p:extLst>
          </p:nvPr>
        </p:nvGraphicFramePr>
        <p:xfrm>
          <a:off x="1564840" y="1595718"/>
          <a:ext cx="9062319" cy="491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64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2BC36D-E715-26AA-8B83-9BD4BE06FCAC}"/>
              </a:ext>
            </a:extLst>
          </p:cNvPr>
          <p:cNvPicPr>
            <a:picLocks noChangeAspect="1"/>
          </p:cNvPicPr>
          <p:nvPr/>
        </p:nvPicPr>
        <p:blipFill>
          <a:blip r:embed="rId2"/>
          <a:stretch>
            <a:fillRect/>
          </a:stretch>
        </p:blipFill>
        <p:spPr>
          <a:xfrm>
            <a:off x="124930" y="345234"/>
            <a:ext cx="11942140" cy="6302796"/>
          </a:xfrm>
          <a:prstGeom prst="rect">
            <a:avLst/>
          </a:prstGeom>
        </p:spPr>
      </p:pic>
      <p:sp>
        <p:nvSpPr>
          <p:cNvPr id="2" name="TextBox 1">
            <a:extLst>
              <a:ext uri="{FF2B5EF4-FFF2-40B4-BE49-F238E27FC236}">
                <a16:creationId xmlns:a16="http://schemas.microsoft.com/office/drawing/2014/main" id="{705D8266-F85F-2D2A-7EF4-B11DC2DEF235}"/>
              </a:ext>
            </a:extLst>
          </p:cNvPr>
          <p:cNvSpPr txBox="1"/>
          <p:nvPr/>
        </p:nvSpPr>
        <p:spPr>
          <a:xfrm>
            <a:off x="5032309" y="321488"/>
            <a:ext cx="2338875" cy="584775"/>
          </a:xfrm>
          <a:prstGeom prst="rect">
            <a:avLst/>
          </a:prstGeom>
          <a:noFill/>
        </p:spPr>
        <p:txBody>
          <a:bodyPr wrap="square" rtlCol="0">
            <a:spAutoFit/>
          </a:bodyPr>
          <a:lstStyle/>
          <a:p>
            <a:r>
              <a:rPr lang="en-IN" sz="3200" b="1" dirty="0">
                <a:solidFill>
                  <a:srgbClr val="FF0000"/>
                </a:solidFill>
              </a:rPr>
              <a:t>2. Output</a:t>
            </a:r>
          </a:p>
        </p:txBody>
      </p:sp>
      <p:sp>
        <p:nvSpPr>
          <p:cNvPr id="3" name="Rectangle 2">
            <a:extLst>
              <a:ext uri="{FF2B5EF4-FFF2-40B4-BE49-F238E27FC236}">
                <a16:creationId xmlns:a16="http://schemas.microsoft.com/office/drawing/2014/main" id="{04872D2D-7B9F-BE47-B1F9-16BFF390361A}"/>
              </a:ext>
            </a:extLst>
          </p:cNvPr>
          <p:cNvSpPr/>
          <p:nvPr/>
        </p:nvSpPr>
        <p:spPr>
          <a:xfrm>
            <a:off x="214604" y="2118049"/>
            <a:ext cx="11765902" cy="42547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C328D8EA-FF2A-BDE1-01A5-B0033EE795FB}"/>
              </a:ext>
            </a:extLst>
          </p:cNvPr>
          <p:cNvCxnSpPr>
            <a:cxnSpLocks/>
            <a:endCxn id="3" idx="0"/>
          </p:cNvCxnSpPr>
          <p:nvPr/>
        </p:nvCxnSpPr>
        <p:spPr>
          <a:xfrm>
            <a:off x="6096000" y="930009"/>
            <a:ext cx="1555" cy="1188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505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FC5C6-29C3-A61D-B58E-75F268A3FCB6}"/>
              </a:ext>
            </a:extLst>
          </p:cNvPr>
          <p:cNvPicPr>
            <a:picLocks noChangeAspect="1"/>
          </p:cNvPicPr>
          <p:nvPr/>
        </p:nvPicPr>
        <p:blipFill rotWithShape="1">
          <a:blip r:embed="rId2">
            <a:extLst>
              <a:ext uri="{28A0092B-C50C-407E-A947-70E740481C1C}">
                <a14:useLocalDpi xmlns:a14="http://schemas.microsoft.com/office/drawing/2010/main" val="0"/>
              </a:ext>
            </a:extLst>
          </a:blip>
          <a:srcRect b="5987"/>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E8721D7-5C5B-CCCC-6AB9-E3886801BB4F}"/>
              </a:ext>
            </a:extLst>
          </p:cNvPr>
          <p:cNvSpPr/>
          <p:nvPr/>
        </p:nvSpPr>
        <p:spPr>
          <a:xfrm>
            <a:off x="3736340" y="309879"/>
            <a:ext cx="932180" cy="240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55CCBC2E-EB8F-3540-0758-5797D75A1075}"/>
              </a:ext>
            </a:extLst>
          </p:cNvPr>
          <p:cNvCxnSpPr>
            <a:cxnSpLocks/>
          </p:cNvCxnSpPr>
          <p:nvPr/>
        </p:nvCxnSpPr>
        <p:spPr>
          <a:xfrm flipH="1">
            <a:off x="4668520" y="213360"/>
            <a:ext cx="1041400" cy="109220"/>
          </a:xfrm>
          <a:prstGeom prst="straightConnector1">
            <a:avLst/>
          </a:prstGeom>
          <a:ln w="38100">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1E7B59A1-FA97-CA19-E730-130808BC2F35}"/>
              </a:ext>
            </a:extLst>
          </p:cNvPr>
          <p:cNvSpPr txBox="1"/>
          <p:nvPr/>
        </p:nvSpPr>
        <p:spPr>
          <a:xfrm>
            <a:off x="5720082" y="0"/>
            <a:ext cx="1524000" cy="369332"/>
          </a:xfrm>
          <a:prstGeom prst="rect">
            <a:avLst/>
          </a:prstGeom>
          <a:noFill/>
        </p:spPr>
        <p:txBody>
          <a:bodyPr wrap="square" rtlCol="0">
            <a:spAutoFit/>
          </a:bodyPr>
          <a:lstStyle/>
          <a:p>
            <a:r>
              <a:rPr lang="en-IN" b="1" dirty="0"/>
              <a:t>Search</a:t>
            </a:r>
          </a:p>
        </p:txBody>
      </p:sp>
      <p:sp>
        <p:nvSpPr>
          <p:cNvPr id="10" name="Rectangle 9">
            <a:extLst>
              <a:ext uri="{FF2B5EF4-FFF2-40B4-BE49-F238E27FC236}">
                <a16:creationId xmlns:a16="http://schemas.microsoft.com/office/drawing/2014/main" id="{FC83B291-91BB-79DB-ABC5-DD08D17D0E0F}"/>
              </a:ext>
            </a:extLst>
          </p:cNvPr>
          <p:cNvSpPr/>
          <p:nvPr/>
        </p:nvSpPr>
        <p:spPr>
          <a:xfrm>
            <a:off x="0" y="1808480"/>
            <a:ext cx="4500880" cy="2853034"/>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07DFE61-6065-3B7B-FD2B-74986D68273D}"/>
              </a:ext>
            </a:extLst>
          </p:cNvPr>
          <p:cNvSpPr/>
          <p:nvPr/>
        </p:nvSpPr>
        <p:spPr>
          <a:xfrm>
            <a:off x="9042400" y="1632653"/>
            <a:ext cx="3003420" cy="45740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E2DF4D22-A239-FB35-E49B-F4B79D721DA7}"/>
              </a:ext>
            </a:extLst>
          </p:cNvPr>
          <p:cNvCxnSpPr>
            <a:cxnSpLocks/>
            <a:endCxn id="11" idx="2"/>
          </p:cNvCxnSpPr>
          <p:nvPr/>
        </p:nvCxnSpPr>
        <p:spPr>
          <a:xfrm flipV="1">
            <a:off x="4500880" y="1861355"/>
            <a:ext cx="4541520" cy="1572158"/>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10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F513C5-17F9-6F4B-D1AF-C9D9CA7DF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1C8C031-DD3B-AFF1-1DA7-96A4FEF02AC2}"/>
              </a:ext>
            </a:extLst>
          </p:cNvPr>
          <p:cNvSpPr/>
          <p:nvPr/>
        </p:nvSpPr>
        <p:spPr>
          <a:xfrm>
            <a:off x="3149600" y="0"/>
            <a:ext cx="57912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B64363B-6513-0CE6-D6AC-70B063961D34}"/>
              </a:ext>
            </a:extLst>
          </p:cNvPr>
          <p:cNvSpPr/>
          <p:nvPr/>
        </p:nvSpPr>
        <p:spPr>
          <a:xfrm>
            <a:off x="5163820" y="4879340"/>
            <a:ext cx="1633220" cy="1701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997995D-8DF5-6A5D-5BC5-740AA6487E6C}"/>
              </a:ext>
            </a:extLst>
          </p:cNvPr>
          <p:cNvSpPr/>
          <p:nvPr/>
        </p:nvSpPr>
        <p:spPr>
          <a:xfrm>
            <a:off x="2753360" y="4612640"/>
            <a:ext cx="2169160" cy="325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281A4B92-ACD1-8746-B67A-9A23947153E2}"/>
              </a:ext>
            </a:extLst>
          </p:cNvPr>
          <p:cNvCxnSpPr>
            <a:stCxn id="11" idx="3"/>
          </p:cNvCxnSpPr>
          <p:nvPr/>
        </p:nvCxnSpPr>
        <p:spPr>
          <a:xfrm>
            <a:off x="4922520" y="4775200"/>
            <a:ext cx="241300" cy="21844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0340BA-193C-EE2A-B821-89D946428D9C}"/>
              </a:ext>
            </a:extLst>
          </p:cNvPr>
          <p:cNvSpPr txBox="1"/>
          <p:nvPr/>
        </p:nvSpPr>
        <p:spPr>
          <a:xfrm>
            <a:off x="5086350" y="4467582"/>
            <a:ext cx="1633220" cy="369332"/>
          </a:xfrm>
          <a:prstGeom prst="rect">
            <a:avLst/>
          </a:prstGeom>
          <a:noFill/>
        </p:spPr>
        <p:txBody>
          <a:bodyPr wrap="square" rtlCol="0">
            <a:spAutoFit/>
          </a:bodyPr>
          <a:lstStyle/>
          <a:p>
            <a:r>
              <a:rPr lang="en-IN" b="1" dirty="0">
                <a:solidFill>
                  <a:srgbClr val="FF0000"/>
                </a:solidFill>
              </a:rPr>
              <a:t>X-Path</a:t>
            </a:r>
          </a:p>
        </p:txBody>
      </p:sp>
      <p:sp>
        <p:nvSpPr>
          <p:cNvPr id="6" name="Rectangle 5">
            <a:extLst>
              <a:ext uri="{FF2B5EF4-FFF2-40B4-BE49-F238E27FC236}">
                <a16:creationId xmlns:a16="http://schemas.microsoft.com/office/drawing/2014/main" id="{5BF802A1-E5F1-9719-484E-254B1F19E4AB}"/>
              </a:ext>
            </a:extLst>
          </p:cNvPr>
          <p:cNvSpPr/>
          <p:nvPr/>
        </p:nvSpPr>
        <p:spPr>
          <a:xfrm>
            <a:off x="2753360" y="1216843"/>
            <a:ext cx="3675720" cy="218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DD424216-A3D3-E573-522E-55836EDD2A4B}"/>
              </a:ext>
            </a:extLst>
          </p:cNvPr>
          <p:cNvCxnSpPr>
            <a:cxnSpLocks/>
            <a:endCxn id="6" idx="3"/>
          </p:cNvCxnSpPr>
          <p:nvPr/>
        </p:nvCxnSpPr>
        <p:spPr>
          <a:xfrm flipH="1">
            <a:off x="6429080" y="1326063"/>
            <a:ext cx="4959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799849E-59C9-E2E2-F5A6-817FAB4226D3}"/>
              </a:ext>
            </a:extLst>
          </p:cNvPr>
          <p:cNvSpPr/>
          <p:nvPr/>
        </p:nvSpPr>
        <p:spPr>
          <a:xfrm>
            <a:off x="2753360" y="1497099"/>
            <a:ext cx="1544320" cy="218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114ED2B0-1284-1DE7-B82E-6173944B0A3F}"/>
              </a:ext>
            </a:extLst>
          </p:cNvPr>
          <p:cNvSpPr txBox="1"/>
          <p:nvPr/>
        </p:nvSpPr>
        <p:spPr>
          <a:xfrm>
            <a:off x="6925056" y="1141397"/>
            <a:ext cx="1633220" cy="338554"/>
          </a:xfrm>
          <a:prstGeom prst="rect">
            <a:avLst/>
          </a:prstGeom>
          <a:noFill/>
        </p:spPr>
        <p:txBody>
          <a:bodyPr wrap="square" rtlCol="0">
            <a:spAutoFit/>
          </a:bodyPr>
          <a:lstStyle/>
          <a:p>
            <a:r>
              <a:rPr lang="en-IN" sz="1600" b="1" dirty="0">
                <a:solidFill>
                  <a:srgbClr val="FF0000"/>
                </a:solidFill>
              </a:rPr>
              <a:t>Open Chrome</a:t>
            </a:r>
          </a:p>
        </p:txBody>
      </p:sp>
      <p:sp>
        <p:nvSpPr>
          <p:cNvPr id="18" name="Rectangle 17">
            <a:extLst>
              <a:ext uri="{FF2B5EF4-FFF2-40B4-BE49-F238E27FC236}">
                <a16:creationId xmlns:a16="http://schemas.microsoft.com/office/drawing/2014/main" id="{97B89A84-2CF7-FCAA-F892-9859ACA220F6}"/>
              </a:ext>
            </a:extLst>
          </p:cNvPr>
          <p:cNvSpPr/>
          <p:nvPr/>
        </p:nvSpPr>
        <p:spPr>
          <a:xfrm>
            <a:off x="2753360" y="4242062"/>
            <a:ext cx="2261700" cy="16964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75ABF66-F014-175D-C959-4722E6EC9A29}"/>
              </a:ext>
            </a:extLst>
          </p:cNvPr>
          <p:cNvSpPr/>
          <p:nvPr/>
        </p:nvSpPr>
        <p:spPr>
          <a:xfrm>
            <a:off x="4231640" y="6350000"/>
            <a:ext cx="396240" cy="137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0539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266AC4-C93F-E5C7-0126-774886111352}"/>
              </a:ext>
            </a:extLst>
          </p:cNvPr>
          <p:cNvSpPr/>
          <p:nvPr/>
        </p:nvSpPr>
        <p:spPr>
          <a:xfrm>
            <a:off x="3858769" y="3767328"/>
            <a:ext cx="3474720" cy="24993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0D87FEB1-F13A-E650-7053-D549663E7591}"/>
              </a:ext>
            </a:extLst>
          </p:cNvPr>
          <p:cNvSpPr/>
          <p:nvPr/>
        </p:nvSpPr>
        <p:spPr>
          <a:xfrm>
            <a:off x="3858769" y="5527040"/>
            <a:ext cx="5884671" cy="24993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880A7684-0179-2F27-8E09-3815F94F5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D71279C-1495-C1B3-7E17-815D66232B3B}"/>
              </a:ext>
            </a:extLst>
          </p:cNvPr>
          <p:cNvSpPr/>
          <p:nvPr/>
        </p:nvSpPr>
        <p:spPr>
          <a:xfrm>
            <a:off x="3145536" y="48768"/>
            <a:ext cx="560832" cy="20116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A9DCB662-7EE6-AACC-FD84-60ECDAACAAF8}"/>
              </a:ext>
            </a:extLst>
          </p:cNvPr>
          <p:cNvSpPr/>
          <p:nvPr/>
        </p:nvSpPr>
        <p:spPr>
          <a:xfrm>
            <a:off x="2722880" y="3241040"/>
            <a:ext cx="4683760" cy="1107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92F430A-E8A5-038F-99DA-113D2FB4DF41}"/>
              </a:ext>
            </a:extLst>
          </p:cNvPr>
          <p:cNvSpPr txBox="1"/>
          <p:nvPr/>
        </p:nvSpPr>
        <p:spPr>
          <a:xfrm>
            <a:off x="7501813" y="3582662"/>
            <a:ext cx="1315616" cy="369332"/>
          </a:xfrm>
          <a:prstGeom prst="rect">
            <a:avLst/>
          </a:prstGeom>
          <a:noFill/>
        </p:spPr>
        <p:txBody>
          <a:bodyPr wrap="square" rtlCol="0">
            <a:spAutoFit/>
          </a:bodyPr>
          <a:lstStyle/>
          <a:p>
            <a:r>
              <a:rPr lang="en-IN" b="1" dirty="0" err="1">
                <a:solidFill>
                  <a:srgbClr val="FF0000"/>
                </a:solidFill>
              </a:rPr>
              <a:t>Find_all</a:t>
            </a:r>
            <a:endParaRPr lang="en-IN" b="1" dirty="0">
              <a:solidFill>
                <a:srgbClr val="FF0000"/>
              </a:solidFill>
            </a:endParaRPr>
          </a:p>
        </p:txBody>
      </p:sp>
    </p:spTree>
    <p:extLst>
      <p:ext uri="{BB962C8B-B14F-4D97-AF65-F5344CB8AC3E}">
        <p14:creationId xmlns:p14="http://schemas.microsoft.com/office/powerpoint/2010/main" val="916516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D7200-0874-DA5E-1EB5-7CD915BF2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4CA5862-FCCE-8655-735E-22E0F2067ECD}"/>
              </a:ext>
            </a:extLst>
          </p:cNvPr>
          <p:cNvSpPr/>
          <p:nvPr/>
        </p:nvSpPr>
        <p:spPr>
          <a:xfrm>
            <a:off x="3159760" y="0"/>
            <a:ext cx="558800" cy="233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F6B3E8F-ECFC-9173-5BC4-4864F179F72D}"/>
              </a:ext>
            </a:extLst>
          </p:cNvPr>
          <p:cNvSpPr/>
          <p:nvPr/>
        </p:nvSpPr>
        <p:spPr>
          <a:xfrm>
            <a:off x="3347720" y="1965960"/>
            <a:ext cx="370840" cy="10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4F1B78A7-82D3-7C80-12F8-23B047DBF72B}"/>
              </a:ext>
            </a:extLst>
          </p:cNvPr>
          <p:cNvSpPr/>
          <p:nvPr/>
        </p:nvSpPr>
        <p:spPr>
          <a:xfrm>
            <a:off x="3962400" y="2636520"/>
            <a:ext cx="370840" cy="10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Brace 17">
            <a:extLst>
              <a:ext uri="{FF2B5EF4-FFF2-40B4-BE49-F238E27FC236}">
                <a16:creationId xmlns:a16="http://schemas.microsoft.com/office/drawing/2014/main" id="{73FEB522-32D6-F68A-8F01-86D14F4D2A7F}"/>
              </a:ext>
            </a:extLst>
          </p:cNvPr>
          <p:cNvSpPr/>
          <p:nvPr/>
        </p:nvSpPr>
        <p:spPr>
          <a:xfrm>
            <a:off x="5999584" y="1063690"/>
            <a:ext cx="1362268" cy="550506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TextBox 18">
            <a:extLst>
              <a:ext uri="{FF2B5EF4-FFF2-40B4-BE49-F238E27FC236}">
                <a16:creationId xmlns:a16="http://schemas.microsoft.com/office/drawing/2014/main" id="{961EF2A5-A321-974F-D432-8EF621D6D742}"/>
              </a:ext>
            </a:extLst>
          </p:cNvPr>
          <p:cNvSpPr txBox="1"/>
          <p:nvPr/>
        </p:nvSpPr>
        <p:spPr>
          <a:xfrm>
            <a:off x="7361852" y="3631554"/>
            <a:ext cx="2649894" cy="369332"/>
          </a:xfrm>
          <a:prstGeom prst="rect">
            <a:avLst/>
          </a:prstGeom>
          <a:noFill/>
        </p:spPr>
        <p:txBody>
          <a:bodyPr wrap="square" rtlCol="0">
            <a:spAutoFit/>
          </a:bodyPr>
          <a:lstStyle/>
          <a:p>
            <a:r>
              <a:rPr lang="en-IN" b="1" dirty="0">
                <a:solidFill>
                  <a:srgbClr val="FF0000"/>
                </a:solidFill>
              </a:rPr>
              <a:t>Word Cloud</a:t>
            </a:r>
          </a:p>
        </p:txBody>
      </p:sp>
    </p:spTree>
    <p:extLst>
      <p:ext uri="{BB962C8B-B14F-4D97-AF65-F5344CB8AC3E}">
        <p14:creationId xmlns:p14="http://schemas.microsoft.com/office/powerpoint/2010/main" val="1229663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753CAA8B-BB73-3343-B249-AF94D8BEE8E8}"/>
              </a:ext>
            </a:extLst>
          </p:cNvPr>
          <p:cNvSpPr>
            <a:spLocks noGrp="1"/>
          </p:cNvSpPr>
          <p:nvPr>
            <p:ph type="title"/>
          </p:nvPr>
        </p:nvSpPr>
        <p:spPr>
          <a:xfrm>
            <a:off x="810002" y="639097"/>
            <a:ext cx="3211392" cy="3781101"/>
          </a:xfrm>
        </p:spPr>
        <p:txBody>
          <a:bodyPr vert="horz" lIns="91440" tIns="45720" rIns="91440" bIns="45720" rtlCol="0" anchor="b">
            <a:normAutofit/>
          </a:bodyPr>
          <a:lstStyle/>
          <a:p>
            <a:pPr algn="ctr"/>
            <a:r>
              <a:rPr lang="en-US"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rPr>
              <a:t>Word</a:t>
            </a:r>
            <a:r>
              <a:rPr lang="en-US" sz="5400" dirty="0">
                <a:ln w="0"/>
                <a:solidFill>
                  <a:schemeClr val="bg1"/>
                </a:solidFill>
                <a:effectLst>
                  <a:outerShdw blurRad="38100" dist="19050" dir="2700000" algn="tl" rotWithShape="0">
                    <a:schemeClr val="dk1">
                      <a:alpha val="40000"/>
                    </a:schemeClr>
                  </a:outerShdw>
                </a:effectLst>
              </a:rPr>
              <a:t> </a:t>
            </a:r>
            <a:r>
              <a:rPr lang="en-US"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rPr>
              <a:t>Cloud</a:t>
            </a:r>
          </a:p>
        </p:txBody>
      </p:sp>
      <p:sp>
        <p:nvSpPr>
          <p:cNvPr id="11" name="Rectangle 10">
            <a:extLst>
              <a:ext uri="{FF2B5EF4-FFF2-40B4-BE49-F238E27FC236}">
                <a16:creationId xmlns:a16="http://schemas.microsoft.com/office/drawing/2014/main" id="{8463C51E-4C59-4602-8432-5BB95E37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4">
            <a:extLst>
              <a:ext uri="{FF2B5EF4-FFF2-40B4-BE49-F238E27FC236}">
                <a16:creationId xmlns:a16="http://schemas.microsoft.com/office/drawing/2014/main" id="{53BD741A-3F41-45C2-A7D1-440BB235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with medium confidence">
            <a:extLst>
              <a:ext uri="{FF2B5EF4-FFF2-40B4-BE49-F238E27FC236}">
                <a16:creationId xmlns:a16="http://schemas.microsoft.com/office/drawing/2014/main" id="{53359CEE-2484-B238-4C55-B25F81D3AC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839" r="34758"/>
          <a:stretch/>
        </p:blipFill>
        <p:spPr>
          <a:xfrm>
            <a:off x="6297037" y="1251276"/>
            <a:ext cx="4260603" cy="4325739"/>
          </a:xfrm>
          <a:prstGeom prst="rect">
            <a:avLst/>
          </a:prstGeom>
        </p:spPr>
      </p:pic>
    </p:spTree>
    <p:extLst>
      <p:ext uri="{BB962C8B-B14F-4D97-AF65-F5344CB8AC3E}">
        <p14:creationId xmlns:p14="http://schemas.microsoft.com/office/powerpoint/2010/main" val="4062796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0ABA2DE-54DB-3B5F-63F6-4153A570A6C0}"/>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835D6197-4035-F951-B614-A32299251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00AA016F-AF92-56D0-A211-1F2C1B461EC9}"/>
                </a:ext>
              </a:extLst>
            </p:cNvPr>
            <p:cNvSpPr/>
            <p:nvPr/>
          </p:nvSpPr>
          <p:spPr>
            <a:xfrm>
              <a:off x="2929812" y="2668555"/>
              <a:ext cx="382555" cy="1212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C4A5BC5-7EA9-9EFD-F6CC-1075F197BA6C}"/>
                </a:ext>
              </a:extLst>
            </p:cNvPr>
            <p:cNvSpPr/>
            <p:nvPr/>
          </p:nvSpPr>
          <p:spPr>
            <a:xfrm>
              <a:off x="2929811" y="5719665"/>
              <a:ext cx="382555" cy="1212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4AB1DEA-F75E-2832-65CC-3D9FC3A9319F}"/>
                </a:ext>
              </a:extLst>
            </p:cNvPr>
            <p:cNvSpPr/>
            <p:nvPr/>
          </p:nvSpPr>
          <p:spPr>
            <a:xfrm>
              <a:off x="5085184" y="3601616"/>
              <a:ext cx="382555" cy="1212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356D84E-9A47-0E8E-321D-8E4C406E2735}"/>
                </a:ext>
              </a:extLst>
            </p:cNvPr>
            <p:cNvSpPr/>
            <p:nvPr/>
          </p:nvSpPr>
          <p:spPr>
            <a:xfrm>
              <a:off x="5085184" y="6634065"/>
              <a:ext cx="382555" cy="1212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5886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193454F-092A-A2F9-6993-D081ACC7233C}"/>
              </a:ext>
            </a:extLst>
          </p:cNvPr>
          <p:cNvSpPr txBox="1">
            <a:spLocks/>
          </p:cNvSpPr>
          <p:nvPr/>
        </p:nvSpPr>
        <p:spPr>
          <a:xfrm>
            <a:off x="0" y="671843"/>
            <a:ext cx="12204439" cy="66620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rPr>
              <a:t>Datasets for Fraud Detection model</a:t>
            </a:r>
            <a:endParaRPr lang="en-IN"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24CF61F-9277-807F-54E9-185F89385DF0}"/>
              </a:ext>
            </a:extLst>
          </p:cNvPr>
          <p:cNvSpPr txBox="1"/>
          <p:nvPr/>
        </p:nvSpPr>
        <p:spPr>
          <a:xfrm>
            <a:off x="513184" y="2323323"/>
            <a:ext cx="530911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IN" sz="3200" u="sng" dirty="0">
                <a:ln w="0"/>
                <a:effectLst>
                  <a:outerShdw blurRad="38100" dist="19050" dir="2700000" algn="tl" rotWithShape="0">
                    <a:schemeClr val="dk1">
                      <a:alpha val="40000"/>
                    </a:schemeClr>
                  </a:outerShdw>
                </a:effectLst>
              </a:rPr>
              <a:t>Train Dataset</a:t>
            </a:r>
          </a:p>
        </p:txBody>
      </p:sp>
      <p:sp>
        <p:nvSpPr>
          <p:cNvPr id="10" name="TextBox 9">
            <a:extLst>
              <a:ext uri="{FF2B5EF4-FFF2-40B4-BE49-F238E27FC236}">
                <a16:creationId xmlns:a16="http://schemas.microsoft.com/office/drawing/2014/main" id="{378B8EA2-AA71-0DB0-EFC9-34827097101C}"/>
              </a:ext>
            </a:extLst>
          </p:cNvPr>
          <p:cNvSpPr txBox="1"/>
          <p:nvPr/>
        </p:nvSpPr>
        <p:spPr>
          <a:xfrm>
            <a:off x="6550091" y="2323322"/>
            <a:ext cx="530911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IN" sz="3200" u="sng" dirty="0">
                <a:ln w="0"/>
                <a:effectLst>
                  <a:outerShdw blurRad="38100" dist="19050" dir="2700000" algn="tl" rotWithShape="0">
                    <a:schemeClr val="dk1">
                      <a:alpha val="40000"/>
                    </a:schemeClr>
                  </a:outerShdw>
                </a:effectLst>
              </a:rPr>
              <a:t>Test Dataset</a:t>
            </a:r>
          </a:p>
        </p:txBody>
      </p:sp>
      <p:grpSp>
        <p:nvGrpSpPr>
          <p:cNvPr id="3" name="Group 2">
            <a:extLst>
              <a:ext uri="{FF2B5EF4-FFF2-40B4-BE49-F238E27FC236}">
                <a16:creationId xmlns:a16="http://schemas.microsoft.com/office/drawing/2014/main" id="{AA46BA47-F2D1-A9A6-082D-22B4273391BE}"/>
              </a:ext>
            </a:extLst>
          </p:cNvPr>
          <p:cNvGrpSpPr/>
          <p:nvPr/>
        </p:nvGrpSpPr>
        <p:grpSpPr>
          <a:xfrm>
            <a:off x="0" y="3069772"/>
            <a:ext cx="12192000" cy="3816220"/>
            <a:chOff x="0" y="3069772"/>
            <a:chExt cx="12192000" cy="3816220"/>
          </a:xfrm>
        </p:grpSpPr>
        <p:pic>
          <p:nvPicPr>
            <p:cNvPr id="5" name="Picture 4">
              <a:extLst>
                <a:ext uri="{FF2B5EF4-FFF2-40B4-BE49-F238E27FC236}">
                  <a16:creationId xmlns:a16="http://schemas.microsoft.com/office/drawing/2014/main" id="{402A3D2D-971C-5208-2359-1A1C9778E490}"/>
                </a:ext>
              </a:extLst>
            </p:cNvPr>
            <p:cNvPicPr>
              <a:picLocks noChangeAspect="1"/>
            </p:cNvPicPr>
            <p:nvPr/>
          </p:nvPicPr>
          <p:blipFill rotWithShape="1">
            <a:blip r:embed="rId2">
              <a:extLst>
                <a:ext uri="{28A0092B-C50C-407E-A947-70E740481C1C}">
                  <a14:useLocalDpi xmlns:a14="http://schemas.microsoft.com/office/drawing/2010/main" val="0"/>
                </a:ext>
              </a:extLst>
            </a:blip>
            <a:srcRect l="27169" t="25306" r="7704" b="10204"/>
            <a:stretch/>
          </p:blipFill>
          <p:spPr>
            <a:xfrm>
              <a:off x="0" y="3097764"/>
              <a:ext cx="6348932" cy="3788228"/>
            </a:xfrm>
            <a:prstGeom prst="rect">
              <a:avLst/>
            </a:prstGeom>
            <a:noFill/>
            <a:ln>
              <a:solidFill>
                <a:schemeClr val="bg1"/>
              </a:solidFill>
            </a:ln>
          </p:spPr>
          <p:style>
            <a:lnRef idx="2">
              <a:schemeClr val="accent5"/>
            </a:lnRef>
            <a:fillRef idx="1">
              <a:schemeClr val="lt1"/>
            </a:fillRef>
            <a:effectRef idx="0">
              <a:schemeClr val="accent5"/>
            </a:effectRef>
            <a:fontRef idx="minor">
              <a:schemeClr val="dk1"/>
            </a:fontRef>
          </p:style>
        </p:pic>
        <p:pic>
          <p:nvPicPr>
            <p:cNvPr id="6" name="Picture 5">
              <a:extLst>
                <a:ext uri="{FF2B5EF4-FFF2-40B4-BE49-F238E27FC236}">
                  <a16:creationId xmlns:a16="http://schemas.microsoft.com/office/drawing/2014/main" id="{5A1304E2-1709-E7FE-B6D9-3520E7E1E95F}"/>
                </a:ext>
              </a:extLst>
            </p:cNvPr>
            <p:cNvPicPr>
              <a:picLocks noChangeAspect="1"/>
            </p:cNvPicPr>
            <p:nvPr/>
          </p:nvPicPr>
          <p:blipFill rotWithShape="1">
            <a:blip r:embed="rId3">
              <a:extLst>
                <a:ext uri="{28A0092B-C50C-407E-A947-70E740481C1C}">
                  <a14:useLocalDpi xmlns:a14="http://schemas.microsoft.com/office/drawing/2010/main" val="0"/>
                </a:ext>
              </a:extLst>
            </a:blip>
            <a:srcRect l="19515" t="25306" r="25153" b="10340"/>
            <a:stretch/>
          </p:blipFill>
          <p:spPr>
            <a:xfrm>
              <a:off x="6401536" y="3069772"/>
              <a:ext cx="5790464" cy="3788228"/>
            </a:xfrm>
            <a:prstGeom prst="rect">
              <a:avLst/>
            </a:prstGeom>
            <a:ln>
              <a:solidFill>
                <a:schemeClr val="bg1"/>
              </a:solidFill>
            </a:ln>
          </p:spPr>
        </p:pic>
        <p:sp>
          <p:nvSpPr>
            <p:cNvPr id="11" name="Rectangle 10">
              <a:extLst>
                <a:ext uri="{FF2B5EF4-FFF2-40B4-BE49-F238E27FC236}">
                  <a16:creationId xmlns:a16="http://schemas.microsoft.com/office/drawing/2014/main" id="{F651DF75-863C-0FCC-928A-D3255332B699}"/>
                </a:ext>
              </a:extLst>
            </p:cNvPr>
            <p:cNvSpPr/>
            <p:nvPr/>
          </p:nvSpPr>
          <p:spPr>
            <a:xfrm>
              <a:off x="6179820" y="3205480"/>
              <a:ext cx="144780" cy="518160"/>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2468BA46-BB41-D2D9-410D-0A9A50C69BCF}"/>
                </a:ext>
              </a:extLst>
            </p:cNvPr>
            <p:cNvSpPr/>
            <p:nvPr/>
          </p:nvSpPr>
          <p:spPr>
            <a:xfrm>
              <a:off x="10985500" y="3205480"/>
              <a:ext cx="135890" cy="257810"/>
            </a:xfrm>
            <a:prstGeom prst="rect">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329622AD-70D3-618C-2B67-2267CBBFFA4B}"/>
                </a:ext>
              </a:extLst>
            </p:cNvPr>
            <p:cNvSpPr/>
            <p:nvPr/>
          </p:nvSpPr>
          <p:spPr>
            <a:xfrm>
              <a:off x="10985500" y="4519930"/>
              <a:ext cx="135890" cy="394970"/>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84012A4B-FE31-C347-289C-CC1FE5CEB99A}"/>
                </a:ext>
              </a:extLst>
            </p:cNvPr>
            <p:cNvSpPr/>
            <p:nvPr/>
          </p:nvSpPr>
          <p:spPr>
            <a:xfrm>
              <a:off x="6179820" y="3966209"/>
              <a:ext cx="144780" cy="163831"/>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8FC763F7-9277-7583-D2EF-D54720F9FE9C}"/>
                </a:ext>
              </a:extLst>
            </p:cNvPr>
            <p:cNvCxnSpPr>
              <a:cxnSpLocks/>
              <a:stCxn id="26" idx="1"/>
            </p:cNvCxnSpPr>
            <p:nvPr/>
          </p:nvCxnSpPr>
          <p:spPr>
            <a:xfrm flipH="1" flipV="1">
              <a:off x="6324600" y="4084320"/>
              <a:ext cx="1577689" cy="418734"/>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22" name="Straight Arrow Connector 21">
              <a:extLst>
                <a:ext uri="{FF2B5EF4-FFF2-40B4-BE49-F238E27FC236}">
                  <a16:creationId xmlns:a16="http://schemas.microsoft.com/office/drawing/2014/main" id="{A13724E5-FD61-AB85-E8F2-D53647B3EB18}"/>
                </a:ext>
              </a:extLst>
            </p:cNvPr>
            <p:cNvCxnSpPr>
              <a:cxnSpLocks/>
              <a:stCxn id="26" idx="3"/>
            </p:cNvCxnSpPr>
            <p:nvPr/>
          </p:nvCxnSpPr>
          <p:spPr>
            <a:xfrm>
              <a:off x="9264682" y="4503054"/>
              <a:ext cx="1720818" cy="214361"/>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178321E4-5272-F06D-F347-0B7F79E0D957}"/>
                </a:ext>
              </a:extLst>
            </p:cNvPr>
            <p:cNvSpPr txBox="1"/>
            <p:nvPr/>
          </p:nvSpPr>
          <p:spPr>
            <a:xfrm>
              <a:off x="7902289" y="4318388"/>
              <a:ext cx="1362393" cy="369332"/>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Fake Job</a:t>
              </a:r>
            </a:p>
          </p:txBody>
        </p:sp>
        <p:cxnSp>
          <p:nvCxnSpPr>
            <p:cNvPr id="30" name="Straight Arrow Connector 29">
              <a:extLst>
                <a:ext uri="{FF2B5EF4-FFF2-40B4-BE49-F238E27FC236}">
                  <a16:creationId xmlns:a16="http://schemas.microsoft.com/office/drawing/2014/main" id="{D01DB8E1-4FB4-50B9-E8C3-6DB944B1B515}"/>
                </a:ext>
              </a:extLst>
            </p:cNvPr>
            <p:cNvCxnSpPr>
              <a:cxnSpLocks/>
              <a:stCxn id="34" idx="1"/>
            </p:cNvCxnSpPr>
            <p:nvPr/>
          </p:nvCxnSpPr>
          <p:spPr>
            <a:xfrm flipH="1" flipV="1">
              <a:off x="6324600" y="3463290"/>
              <a:ext cx="1472565" cy="8816"/>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B9EF0B3E-BD1A-9D05-A309-D30BB2DE4740}"/>
                </a:ext>
              </a:extLst>
            </p:cNvPr>
            <p:cNvCxnSpPr>
              <a:cxnSpLocks/>
              <a:stCxn id="34" idx="3"/>
            </p:cNvCxnSpPr>
            <p:nvPr/>
          </p:nvCxnSpPr>
          <p:spPr>
            <a:xfrm flipV="1">
              <a:off x="9305925" y="3334385"/>
              <a:ext cx="1679575" cy="137721"/>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B8D29228-B53A-595F-07A8-B9911519FFEE}"/>
                </a:ext>
              </a:extLst>
            </p:cNvPr>
            <p:cNvSpPr txBox="1"/>
            <p:nvPr/>
          </p:nvSpPr>
          <p:spPr>
            <a:xfrm>
              <a:off x="7797165" y="3287440"/>
              <a:ext cx="1508760"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Real Job</a:t>
              </a:r>
            </a:p>
          </p:txBody>
        </p:sp>
      </p:grpSp>
    </p:spTree>
    <p:extLst>
      <p:ext uri="{BB962C8B-B14F-4D97-AF65-F5344CB8AC3E}">
        <p14:creationId xmlns:p14="http://schemas.microsoft.com/office/powerpoint/2010/main" val="519122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2AAB8AA0-1558-4F8A-9A8A-B59E5FD3C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3" name="Rounded Rectangle 16">
            <a:extLst>
              <a:ext uri="{FF2B5EF4-FFF2-40B4-BE49-F238E27FC236}">
                <a16:creationId xmlns:a16="http://schemas.microsoft.com/office/drawing/2014/main" id="{170A6E68-EEAC-41A7-8B31-C8E319240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8"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8">
            <a:extLst>
              <a:ext uri="{FF2B5EF4-FFF2-40B4-BE49-F238E27FC236}">
                <a16:creationId xmlns:a16="http://schemas.microsoft.com/office/drawing/2014/main" id="{8519CC27-1390-4DC1-A98B-BD797C98C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932"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E21FA39-A472-4529-8784-4A683339B0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7" name="Freeform 9">
              <a:extLst>
                <a:ext uri="{FF2B5EF4-FFF2-40B4-BE49-F238E27FC236}">
                  <a16:creationId xmlns:a16="http://schemas.microsoft.com/office/drawing/2014/main" id="{17C57F81-4ACB-4AE6-A651-2CD7E9A1C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2C969627-187F-4C9A-9539-B177F934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199785AD-96C3-4292-993B-924E06AAB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1">
            <a:extLst>
              <a:ext uri="{FF2B5EF4-FFF2-40B4-BE49-F238E27FC236}">
                <a16:creationId xmlns:a16="http://schemas.microsoft.com/office/drawing/2014/main" id="{EADC544E-9A52-BEAB-33CB-115B7614C157}"/>
              </a:ext>
            </a:extLst>
          </p:cNvPr>
          <p:cNvSpPr txBox="1">
            <a:spLocks/>
          </p:cNvSpPr>
          <p:nvPr/>
        </p:nvSpPr>
        <p:spPr>
          <a:xfrm>
            <a:off x="810001" y="4817533"/>
            <a:ext cx="10572000" cy="779529"/>
          </a:xfrm>
          <a:prstGeom prst="rect">
            <a:avLst/>
          </a:prstGeom>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pc="50">
                <a:ln w="0"/>
                <a:effectLst>
                  <a:innerShdw blurRad="63500" dist="50800" dir="13500000">
                    <a:srgbClr val="000000">
                      <a:alpha val="50000"/>
                    </a:srgbClr>
                  </a:innerShdw>
                </a:effectLst>
              </a:rPr>
              <a:t>Visualizing Results of Test Data</a:t>
            </a:r>
          </a:p>
        </p:txBody>
      </p:sp>
      <p:pic>
        <p:nvPicPr>
          <p:cNvPr id="4" name="Picture 3">
            <a:extLst>
              <a:ext uri="{FF2B5EF4-FFF2-40B4-BE49-F238E27FC236}">
                <a16:creationId xmlns:a16="http://schemas.microsoft.com/office/drawing/2014/main" id="{921E0981-F12F-A181-33B9-C95C5994A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711" y="809368"/>
            <a:ext cx="3121038" cy="3259570"/>
          </a:xfrm>
          <a:prstGeom prst="rect">
            <a:avLst/>
          </a:prstGeom>
        </p:spPr>
      </p:pic>
      <p:pic>
        <p:nvPicPr>
          <p:cNvPr id="3" name="Picture 2">
            <a:extLst>
              <a:ext uri="{FF2B5EF4-FFF2-40B4-BE49-F238E27FC236}">
                <a16:creationId xmlns:a16="http://schemas.microsoft.com/office/drawing/2014/main" id="{89F7283C-F6AA-0525-C7AD-C87EFA28A6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1627" y="1453213"/>
            <a:ext cx="5044213" cy="1979854"/>
          </a:xfrm>
          <a:prstGeom prst="rect">
            <a:avLst/>
          </a:prstGeom>
        </p:spPr>
      </p:pic>
    </p:spTree>
    <p:extLst>
      <p:ext uri="{BB962C8B-B14F-4D97-AF65-F5344CB8AC3E}">
        <p14:creationId xmlns:p14="http://schemas.microsoft.com/office/powerpoint/2010/main" val="2455322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4794-FB47-DCFB-3A7B-82B0F0411E61}"/>
              </a:ext>
            </a:extLst>
          </p:cNvPr>
          <p:cNvSpPr>
            <a:spLocks noGrp="1"/>
          </p:cNvSpPr>
          <p:nvPr>
            <p:ph type="title"/>
          </p:nvPr>
        </p:nvSpPr>
        <p:spPr/>
        <p:txBody>
          <a:bodyPr/>
          <a:lstStyle/>
          <a:p>
            <a:endParaRPr lang="en-IN">
              <a:solidFill>
                <a:srgbClr val="FF0000"/>
              </a:solidFill>
            </a:endParaRPr>
          </a:p>
        </p:txBody>
      </p:sp>
      <p:grpSp>
        <p:nvGrpSpPr>
          <p:cNvPr id="6" name="Group 5">
            <a:extLst>
              <a:ext uri="{FF2B5EF4-FFF2-40B4-BE49-F238E27FC236}">
                <a16:creationId xmlns:a16="http://schemas.microsoft.com/office/drawing/2014/main" id="{C62AC304-8C96-F4FF-33AB-8F79DF83399C}"/>
              </a:ext>
            </a:extLst>
          </p:cNvPr>
          <p:cNvGrpSpPr/>
          <p:nvPr/>
        </p:nvGrpSpPr>
        <p:grpSpPr>
          <a:xfrm>
            <a:off x="0" y="0"/>
            <a:ext cx="12192000" cy="6858000"/>
            <a:chOff x="0" y="0"/>
            <a:chExt cx="12192000" cy="6858000"/>
          </a:xfrm>
        </p:grpSpPr>
        <p:pic>
          <p:nvPicPr>
            <p:cNvPr id="4" name="Picture 3">
              <a:extLst>
                <a:ext uri="{FF2B5EF4-FFF2-40B4-BE49-F238E27FC236}">
                  <a16:creationId xmlns:a16="http://schemas.microsoft.com/office/drawing/2014/main" id="{BA96CAC1-16F5-BCF6-85EF-6CEE689127CE}"/>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4A961CC8-1B46-1590-5E89-0827C60A7B05}"/>
                </a:ext>
              </a:extLst>
            </p:cNvPr>
            <p:cNvSpPr/>
            <p:nvPr/>
          </p:nvSpPr>
          <p:spPr>
            <a:xfrm>
              <a:off x="2509935" y="0"/>
              <a:ext cx="1203649" cy="2612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rgbClr val="FF0000"/>
                </a:solidFill>
              </a:endParaRPr>
            </a:p>
          </p:txBody>
        </p:sp>
      </p:grpSp>
      <p:sp>
        <p:nvSpPr>
          <p:cNvPr id="7" name="Right Brace 6">
            <a:extLst>
              <a:ext uri="{FF2B5EF4-FFF2-40B4-BE49-F238E27FC236}">
                <a16:creationId xmlns:a16="http://schemas.microsoft.com/office/drawing/2014/main" id="{D2E76F4A-5D7E-5F15-5084-E82124581891}"/>
              </a:ext>
            </a:extLst>
          </p:cNvPr>
          <p:cNvSpPr/>
          <p:nvPr/>
        </p:nvSpPr>
        <p:spPr>
          <a:xfrm>
            <a:off x="8136294" y="942392"/>
            <a:ext cx="1203649" cy="573832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a:solidFill>
                <a:srgbClr val="FF0000"/>
              </a:solidFill>
            </a:endParaRPr>
          </a:p>
        </p:txBody>
      </p:sp>
      <p:sp>
        <p:nvSpPr>
          <p:cNvPr id="8" name="TextBox 7">
            <a:extLst>
              <a:ext uri="{FF2B5EF4-FFF2-40B4-BE49-F238E27FC236}">
                <a16:creationId xmlns:a16="http://schemas.microsoft.com/office/drawing/2014/main" id="{4919866C-5DE1-CE11-6D3F-D93E4D1DF6C6}"/>
              </a:ext>
            </a:extLst>
          </p:cNvPr>
          <p:cNvSpPr txBox="1"/>
          <p:nvPr/>
        </p:nvSpPr>
        <p:spPr>
          <a:xfrm>
            <a:off x="9339943" y="3626889"/>
            <a:ext cx="1558212" cy="369332"/>
          </a:xfrm>
          <a:prstGeom prst="rect">
            <a:avLst/>
          </a:prstGeom>
          <a:noFill/>
        </p:spPr>
        <p:txBody>
          <a:bodyPr wrap="square" rtlCol="0">
            <a:spAutoFit/>
          </a:bodyPr>
          <a:lstStyle/>
          <a:p>
            <a:r>
              <a:rPr lang="en-IN" b="1" dirty="0">
                <a:solidFill>
                  <a:srgbClr val="FF0000"/>
                </a:solidFill>
              </a:rPr>
              <a:t>GUI codes</a:t>
            </a:r>
          </a:p>
        </p:txBody>
      </p:sp>
    </p:spTree>
    <p:extLst>
      <p:ext uri="{BB962C8B-B14F-4D97-AF65-F5344CB8AC3E}">
        <p14:creationId xmlns:p14="http://schemas.microsoft.com/office/powerpoint/2010/main" val="2748586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51F2AB-3861-48C5-9859-786EBCA8C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3">
            <a:extLst>
              <a:ext uri="{FF2B5EF4-FFF2-40B4-BE49-F238E27FC236}">
                <a16:creationId xmlns:a16="http://schemas.microsoft.com/office/drawing/2014/main" id="{F11FBB6F-8451-472C-98A6-5FE42988D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51515" y="418908"/>
            <a:ext cx="3675318" cy="5468700"/>
          </a:xfrm>
        </p:spPr>
        <p:txBody>
          <a:bodyPr anchor="ctr">
            <a:normAutofit/>
          </a:bodyPr>
          <a:lstStyle/>
          <a:p>
            <a:r>
              <a:rPr lang="en-US" sz="3200" spc="50">
                <a:ln w="0"/>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Industry Overview</a:t>
            </a:r>
            <a:endParaRPr lang="en-IN" sz="3200" spc="50">
              <a:ln w="0"/>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E03DA52-4002-F08C-96E0-088FA1BDA1BA}"/>
              </a:ext>
            </a:extLst>
          </p:cNvPr>
          <p:cNvPicPr>
            <a:picLocks noChangeAspect="1"/>
          </p:cNvPicPr>
          <p:nvPr/>
        </p:nvPicPr>
        <p:blipFill>
          <a:blip r:embed="rId3"/>
          <a:stretch>
            <a:fillRect/>
          </a:stretch>
        </p:blipFill>
        <p:spPr>
          <a:xfrm>
            <a:off x="5331703" y="4219751"/>
            <a:ext cx="6161367" cy="2556969"/>
          </a:xfrm>
          <a:prstGeom prst="roundRect">
            <a:avLst>
              <a:gd name="adj" fmla="val 3876"/>
            </a:avLst>
          </a:prstGeom>
          <a:ln>
            <a:solidFill>
              <a:schemeClr val="accent1"/>
            </a:solidFill>
          </a:ln>
          <a:effectLst/>
        </p:spPr>
      </p:pic>
      <p:graphicFrame>
        <p:nvGraphicFramePr>
          <p:cNvPr id="4" name="Diagram 3"/>
          <p:cNvGraphicFramePr/>
          <p:nvPr>
            <p:extLst>
              <p:ext uri="{D42A27DB-BD31-4B8C-83A1-F6EECF244321}">
                <p14:modId xmlns:p14="http://schemas.microsoft.com/office/powerpoint/2010/main" val="2871521266"/>
              </p:ext>
            </p:extLst>
          </p:nvPr>
        </p:nvGraphicFramePr>
        <p:xfrm>
          <a:off x="4806262" y="71120"/>
          <a:ext cx="7199809" cy="4061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32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C8224E-2506-16EE-931D-332CDC428A51}"/>
              </a:ext>
            </a:extLst>
          </p:cNvPr>
          <p:cNvSpPr txBox="1">
            <a:spLocks/>
          </p:cNvSpPr>
          <p:nvPr/>
        </p:nvSpPr>
        <p:spPr>
          <a:xfrm>
            <a:off x="550395" y="689258"/>
            <a:ext cx="11091210" cy="66620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rPr>
              <a:t>Graphical User Interface (GUI) &amp; Tool</a:t>
            </a:r>
            <a:endParaRPr lang="en-IN"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2B9496F-8A51-A829-3C01-9B16E2AE37AF}"/>
              </a:ext>
            </a:extLst>
          </p:cNvPr>
          <p:cNvPicPr>
            <a:picLocks noChangeAspect="1"/>
          </p:cNvPicPr>
          <p:nvPr/>
        </p:nvPicPr>
        <p:blipFill rotWithShape="1">
          <a:blip r:embed="rId2">
            <a:extLst>
              <a:ext uri="{28A0092B-C50C-407E-A947-70E740481C1C}">
                <a14:useLocalDpi xmlns:a14="http://schemas.microsoft.com/office/drawing/2010/main" val="0"/>
              </a:ext>
            </a:extLst>
          </a:blip>
          <a:srcRect l="16772" t="28364" r="41909" b="35757"/>
          <a:stretch/>
        </p:blipFill>
        <p:spPr>
          <a:xfrm>
            <a:off x="399923" y="2673752"/>
            <a:ext cx="5555581" cy="2870522"/>
          </a:xfrm>
          <a:prstGeom prst="rect">
            <a:avLst/>
          </a:prstGeom>
        </p:spPr>
      </p:pic>
      <p:sp>
        <p:nvSpPr>
          <p:cNvPr id="2" name="TextBox 1">
            <a:extLst>
              <a:ext uri="{FF2B5EF4-FFF2-40B4-BE49-F238E27FC236}">
                <a16:creationId xmlns:a16="http://schemas.microsoft.com/office/drawing/2014/main" id="{EE25EBAF-49D9-E8DA-857B-F6FFF5314EE0}"/>
              </a:ext>
            </a:extLst>
          </p:cNvPr>
          <p:cNvSpPr txBox="1"/>
          <p:nvPr/>
        </p:nvSpPr>
        <p:spPr>
          <a:xfrm>
            <a:off x="2920482" y="2211356"/>
            <a:ext cx="377026" cy="369332"/>
          </a:xfrm>
          <a:prstGeom prst="rect">
            <a:avLst/>
          </a:prstGeom>
          <a:noFill/>
        </p:spPr>
        <p:txBody>
          <a:bodyPr wrap="none" rtlCol="0">
            <a:spAutoFit/>
          </a:bodyPr>
          <a:lstStyle/>
          <a:p>
            <a:r>
              <a:rPr lang="en-IN" b="1" dirty="0"/>
              <a:t>1.</a:t>
            </a:r>
          </a:p>
        </p:txBody>
      </p:sp>
      <p:sp>
        <p:nvSpPr>
          <p:cNvPr id="6" name="TextBox 5">
            <a:extLst>
              <a:ext uri="{FF2B5EF4-FFF2-40B4-BE49-F238E27FC236}">
                <a16:creationId xmlns:a16="http://schemas.microsoft.com/office/drawing/2014/main" id="{EAD26F46-6CE7-42D0-A358-6DDA25CE92B4}"/>
              </a:ext>
            </a:extLst>
          </p:cNvPr>
          <p:cNvSpPr txBox="1"/>
          <p:nvPr/>
        </p:nvSpPr>
        <p:spPr>
          <a:xfrm>
            <a:off x="8894494" y="2211356"/>
            <a:ext cx="378630" cy="369332"/>
          </a:xfrm>
          <a:prstGeom prst="rect">
            <a:avLst/>
          </a:prstGeom>
          <a:noFill/>
        </p:spPr>
        <p:txBody>
          <a:bodyPr wrap="none" rtlCol="0">
            <a:spAutoFit/>
          </a:bodyPr>
          <a:lstStyle/>
          <a:p>
            <a:r>
              <a:rPr lang="en-IN" b="1" dirty="0"/>
              <a:t>2.</a:t>
            </a:r>
          </a:p>
        </p:txBody>
      </p:sp>
      <p:pic>
        <p:nvPicPr>
          <p:cNvPr id="8" name="Picture 7">
            <a:extLst>
              <a:ext uri="{FF2B5EF4-FFF2-40B4-BE49-F238E27FC236}">
                <a16:creationId xmlns:a16="http://schemas.microsoft.com/office/drawing/2014/main" id="{0EFCE99A-C720-5FFE-C034-35D96B37198E}"/>
              </a:ext>
            </a:extLst>
          </p:cNvPr>
          <p:cNvPicPr>
            <a:picLocks noChangeAspect="1"/>
          </p:cNvPicPr>
          <p:nvPr/>
        </p:nvPicPr>
        <p:blipFill rotWithShape="1">
          <a:blip r:embed="rId3"/>
          <a:srcRect l="10102" t="16463" r="50000" b="47793"/>
          <a:stretch/>
        </p:blipFill>
        <p:spPr>
          <a:xfrm>
            <a:off x="6096000" y="2673751"/>
            <a:ext cx="5696077" cy="2870522"/>
          </a:xfrm>
          <a:prstGeom prst="rect">
            <a:avLst/>
          </a:prstGeom>
        </p:spPr>
      </p:pic>
      <p:sp>
        <p:nvSpPr>
          <p:cNvPr id="4" name="TextBox 3">
            <a:extLst>
              <a:ext uri="{FF2B5EF4-FFF2-40B4-BE49-F238E27FC236}">
                <a16:creationId xmlns:a16="http://schemas.microsoft.com/office/drawing/2014/main" id="{800386CF-0E67-BECD-0C9B-DCBE70B2430A}"/>
              </a:ext>
            </a:extLst>
          </p:cNvPr>
          <p:cNvSpPr txBox="1"/>
          <p:nvPr/>
        </p:nvSpPr>
        <p:spPr>
          <a:xfrm>
            <a:off x="1600234" y="5770552"/>
            <a:ext cx="3017521" cy="369332"/>
          </a:xfrm>
          <a:prstGeom prst="rect">
            <a:avLst/>
          </a:prstGeom>
          <a:noFill/>
        </p:spPr>
        <p:txBody>
          <a:bodyPr wrap="square" rtlCol="0">
            <a:spAutoFit/>
          </a:bodyPr>
          <a:lstStyle/>
          <a:p>
            <a:r>
              <a:rPr lang="en-IN" dirty="0"/>
              <a:t>First screen of the tool</a:t>
            </a:r>
          </a:p>
        </p:txBody>
      </p:sp>
      <p:sp>
        <p:nvSpPr>
          <p:cNvPr id="5" name="TextBox 4">
            <a:extLst>
              <a:ext uri="{FF2B5EF4-FFF2-40B4-BE49-F238E27FC236}">
                <a16:creationId xmlns:a16="http://schemas.microsoft.com/office/drawing/2014/main" id="{19BB797D-75EB-3D4E-4822-5DCDBAE9C69B}"/>
              </a:ext>
            </a:extLst>
          </p:cNvPr>
          <p:cNvSpPr txBox="1"/>
          <p:nvPr/>
        </p:nvSpPr>
        <p:spPr>
          <a:xfrm>
            <a:off x="6579370" y="5799410"/>
            <a:ext cx="5008877" cy="369332"/>
          </a:xfrm>
          <a:prstGeom prst="rect">
            <a:avLst/>
          </a:prstGeom>
          <a:noFill/>
        </p:spPr>
        <p:txBody>
          <a:bodyPr wrap="square" rtlCol="0">
            <a:spAutoFit/>
          </a:bodyPr>
          <a:lstStyle/>
          <a:p>
            <a:r>
              <a:rPr lang="en-IN" dirty="0"/>
              <a:t>Cannot proceed w/o selecting an option</a:t>
            </a:r>
          </a:p>
        </p:txBody>
      </p:sp>
    </p:spTree>
    <p:extLst>
      <p:ext uri="{BB962C8B-B14F-4D97-AF65-F5344CB8AC3E}">
        <p14:creationId xmlns:p14="http://schemas.microsoft.com/office/powerpoint/2010/main" val="339914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C8224E-2506-16EE-931D-332CDC428A51}"/>
              </a:ext>
            </a:extLst>
          </p:cNvPr>
          <p:cNvSpPr txBox="1">
            <a:spLocks/>
          </p:cNvSpPr>
          <p:nvPr/>
        </p:nvSpPr>
        <p:spPr>
          <a:xfrm>
            <a:off x="550395" y="689258"/>
            <a:ext cx="11091210" cy="66620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rPr>
              <a:t>Graphical User Interface (GUI) &amp; Tool</a:t>
            </a:r>
            <a:endParaRPr lang="en-IN"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E25EBAF-49D9-E8DA-857B-F6FFF5314EE0}"/>
              </a:ext>
            </a:extLst>
          </p:cNvPr>
          <p:cNvSpPr txBox="1"/>
          <p:nvPr/>
        </p:nvSpPr>
        <p:spPr>
          <a:xfrm>
            <a:off x="2920482" y="2211356"/>
            <a:ext cx="378630" cy="369332"/>
          </a:xfrm>
          <a:prstGeom prst="rect">
            <a:avLst/>
          </a:prstGeom>
          <a:noFill/>
        </p:spPr>
        <p:txBody>
          <a:bodyPr wrap="none" rtlCol="0">
            <a:spAutoFit/>
          </a:bodyPr>
          <a:lstStyle/>
          <a:p>
            <a:r>
              <a:rPr lang="en-IN" b="1" dirty="0"/>
              <a:t>3.</a:t>
            </a:r>
          </a:p>
        </p:txBody>
      </p:sp>
      <p:sp>
        <p:nvSpPr>
          <p:cNvPr id="6" name="TextBox 5">
            <a:extLst>
              <a:ext uri="{FF2B5EF4-FFF2-40B4-BE49-F238E27FC236}">
                <a16:creationId xmlns:a16="http://schemas.microsoft.com/office/drawing/2014/main" id="{EAD26F46-6CE7-42D0-A358-6DDA25CE92B4}"/>
              </a:ext>
            </a:extLst>
          </p:cNvPr>
          <p:cNvSpPr txBox="1"/>
          <p:nvPr/>
        </p:nvSpPr>
        <p:spPr>
          <a:xfrm>
            <a:off x="8894494" y="2211356"/>
            <a:ext cx="378630" cy="369332"/>
          </a:xfrm>
          <a:prstGeom prst="rect">
            <a:avLst/>
          </a:prstGeom>
          <a:noFill/>
        </p:spPr>
        <p:txBody>
          <a:bodyPr wrap="none" rtlCol="0">
            <a:spAutoFit/>
          </a:bodyPr>
          <a:lstStyle/>
          <a:p>
            <a:r>
              <a:rPr lang="en-IN" b="1" dirty="0"/>
              <a:t>4.</a:t>
            </a:r>
          </a:p>
        </p:txBody>
      </p:sp>
      <p:pic>
        <p:nvPicPr>
          <p:cNvPr id="9" name="Picture 8">
            <a:extLst>
              <a:ext uri="{FF2B5EF4-FFF2-40B4-BE49-F238E27FC236}">
                <a16:creationId xmlns:a16="http://schemas.microsoft.com/office/drawing/2014/main" id="{22788589-6306-EE6F-7BAC-B929C50F047D}"/>
              </a:ext>
            </a:extLst>
          </p:cNvPr>
          <p:cNvPicPr>
            <a:picLocks noChangeAspect="1"/>
          </p:cNvPicPr>
          <p:nvPr/>
        </p:nvPicPr>
        <p:blipFill rotWithShape="1">
          <a:blip r:embed="rId2">
            <a:extLst>
              <a:ext uri="{28A0092B-C50C-407E-A947-70E740481C1C}">
                <a14:useLocalDpi xmlns:a14="http://schemas.microsoft.com/office/drawing/2010/main" val="0"/>
              </a:ext>
            </a:extLst>
          </a:blip>
          <a:srcRect l="16364" t="28364" r="42318" b="35757"/>
          <a:stretch/>
        </p:blipFill>
        <p:spPr>
          <a:xfrm>
            <a:off x="399923" y="2673752"/>
            <a:ext cx="5555581" cy="2870522"/>
          </a:xfrm>
          <a:prstGeom prst="rect">
            <a:avLst/>
          </a:prstGeom>
        </p:spPr>
      </p:pic>
      <p:pic>
        <p:nvPicPr>
          <p:cNvPr id="15" name="Picture 14">
            <a:extLst>
              <a:ext uri="{FF2B5EF4-FFF2-40B4-BE49-F238E27FC236}">
                <a16:creationId xmlns:a16="http://schemas.microsoft.com/office/drawing/2014/main" id="{E41B9AB7-49D1-7E91-81CD-55C4718026E2}"/>
              </a:ext>
            </a:extLst>
          </p:cNvPr>
          <p:cNvPicPr>
            <a:picLocks noChangeAspect="1"/>
          </p:cNvPicPr>
          <p:nvPr/>
        </p:nvPicPr>
        <p:blipFill>
          <a:blip r:embed="rId3"/>
          <a:stretch>
            <a:fillRect/>
          </a:stretch>
        </p:blipFill>
        <p:spPr>
          <a:xfrm>
            <a:off x="6236495" y="2673752"/>
            <a:ext cx="5555582" cy="3586143"/>
          </a:xfrm>
          <a:prstGeom prst="rect">
            <a:avLst/>
          </a:prstGeom>
        </p:spPr>
      </p:pic>
      <p:sp>
        <p:nvSpPr>
          <p:cNvPr id="4" name="TextBox 3">
            <a:extLst>
              <a:ext uri="{FF2B5EF4-FFF2-40B4-BE49-F238E27FC236}">
                <a16:creationId xmlns:a16="http://schemas.microsoft.com/office/drawing/2014/main" id="{FEE768B8-0A5C-1DE5-F31D-4E8821734F70}"/>
              </a:ext>
            </a:extLst>
          </p:cNvPr>
          <p:cNvSpPr txBox="1"/>
          <p:nvPr/>
        </p:nvSpPr>
        <p:spPr>
          <a:xfrm>
            <a:off x="1600234" y="6288712"/>
            <a:ext cx="3017521" cy="369332"/>
          </a:xfrm>
          <a:prstGeom prst="rect">
            <a:avLst/>
          </a:prstGeom>
          <a:noFill/>
        </p:spPr>
        <p:txBody>
          <a:bodyPr wrap="square" rtlCol="0">
            <a:spAutoFit/>
          </a:bodyPr>
          <a:lstStyle/>
          <a:p>
            <a:r>
              <a:rPr lang="en-IN" dirty="0"/>
              <a:t>Select a website to scrap</a:t>
            </a:r>
          </a:p>
        </p:txBody>
      </p:sp>
      <p:sp>
        <p:nvSpPr>
          <p:cNvPr id="5" name="TextBox 4">
            <a:extLst>
              <a:ext uri="{FF2B5EF4-FFF2-40B4-BE49-F238E27FC236}">
                <a16:creationId xmlns:a16="http://schemas.microsoft.com/office/drawing/2014/main" id="{193CB214-CE41-0EF7-C641-13DF25723AB1}"/>
              </a:ext>
            </a:extLst>
          </p:cNvPr>
          <p:cNvSpPr txBox="1"/>
          <p:nvPr/>
        </p:nvSpPr>
        <p:spPr>
          <a:xfrm>
            <a:off x="6579370" y="6317570"/>
            <a:ext cx="5008877" cy="369332"/>
          </a:xfrm>
          <a:prstGeom prst="rect">
            <a:avLst/>
          </a:prstGeom>
          <a:noFill/>
        </p:spPr>
        <p:txBody>
          <a:bodyPr wrap="square" rtlCol="0">
            <a:spAutoFit/>
          </a:bodyPr>
          <a:lstStyle/>
          <a:p>
            <a:pPr algn="ctr"/>
            <a:r>
              <a:rPr lang="en-IN" dirty="0"/>
              <a:t>Error on submitting empty value</a:t>
            </a:r>
          </a:p>
        </p:txBody>
      </p:sp>
    </p:spTree>
    <p:extLst>
      <p:ext uri="{BB962C8B-B14F-4D97-AF65-F5344CB8AC3E}">
        <p14:creationId xmlns:p14="http://schemas.microsoft.com/office/powerpoint/2010/main" val="3108275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C8224E-2506-16EE-931D-332CDC428A51}"/>
              </a:ext>
            </a:extLst>
          </p:cNvPr>
          <p:cNvSpPr txBox="1">
            <a:spLocks/>
          </p:cNvSpPr>
          <p:nvPr/>
        </p:nvSpPr>
        <p:spPr>
          <a:xfrm>
            <a:off x="550395" y="689258"/>
            <a:ext cx="11091210" cy="66620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rPr>
              <a:t>Graphical User Interface (GUI) &amp; Tool</a:t>
            </a:r>
            <a:endParaRPr lang="en-IN" sz="4800" spc="50" dirty="0">
              <a:ln w="0"/>
              <a:solidFill>
                <a:schemeClr val="bg1"/>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42A161D-B68C-D13B-8685-DB7C62CCACA6}"/>
              </a:ext>
            </a:extLst>
          </p:cNvPr>
          <p:cNvPicPr>
            <a:picLocks noChangeAspect="1"/>
          </p:cNvPicPr>
          <p:nvPr/>
        </p:nvPicPr>
        <p:blipFill rotWithShape="1">
          <a:blip r:embed="rId2">
            <a:extLst>
              <a:ext uri="{28A0092B-C50C-407E-A947-70E740481C1C}">
                <a14:useLocalDpi xmlns:a14="http://schemas.microsoft.com/office/drawing/2010/main" val="0"/>
              </a:ext>
            </a:extLst>
          </a:blip>
          <a:srcRect l="3323" t="4726" r="42563" b="37047"/>
          <a:stretch/>
        </p:blipFill>
        <p:spPr>
          <a:xfrm>
            <a:off x="125706" y="2707061"/>
            <a:ext cx="5890005" cy="3565003"/>
          </a:xfrm>
          <a:prstGeom prst="rect">
            <a:avLst/>
          </a:prstGeom>
        </p:spPr>
      </p:pic>
      <p:pic>
        <p:nvPicPr>
          <p:cNvPr id="10" name="Picture 9">
            <a:extLst>
              <a:ext uri="{FF2B5EF4-FFF2-40B4-BE49-F238E27FC236}">
                <a16:creationId xmlns:a16="http://schemas.microsoft.com/office/drawing/2014/main" id="{9141140D-0AAC-B525-68C1-271203BAA4FC}"/>
              </a:ext>
            </a:extLst>
          </p:cNvPr>
          <p:cNvPicPr>
            <a:picLocks noChangeAspect="1"/>
          </p:cNvPicPr>
          <p:nvPr/>
        </p:nvPicPr>
        <p:blipFill rotWithShape="1">
          <a:blip r:embed="rId3">
            <a:extLst>
              <a:ext uri="{28A0092B-C50C-407E-A947-70E740481C1C}">
                <a14:useLocalDpi xmlns:a14="http://schemas.microsoft.com/office/drawing/2010/main" val="0"/>
              </a:ext>
            </a:extLst>
          </a:blip>
          <a:srcRect l="3133" t="4896" r="42753" b="36876"/>
          <a:stretch/>
        </p:blipFill>
        <p:spPr>
          <a:xfrm>
            <a:off x="6096000" y="2707062"/>
            <a:ext cx="5890005" cy="3565002"/>
          </a:xfrm>
          <a:prstGeom prst="rect">
            <a:avLst/>
          </a:prstGeom>
        </p:spPr>
      </p:pic>
      <p:sp>
        <p:nvSpPr>
          <p:cNvPr id="11" name="TextBox 10">
            <a:extLst>
              <a:ext uri="{FF2B5EF4-FFF2-40B4-BE49-F238E27FC236}">
                <a16:creationId xmlns:a16="http://schemas.microsoft.com/office/drawing/2014/main" id="{E617AB26-642A-C91B-96A9-E0A2542E4626}"/>
              </a:ext>
            </a:extLst>
          </p:cNvPr>
          <p:cNvSpPr txBox="1"/>
          <p:nvPr/>
        </p:nvSpPr>
        <p:spPr>
          <a:xfrm>
            <a:off x="8851688" y="2244423"/>
            <a:ext cx="378630" cy="369332"/>
          </a:xfrm>
          <a:prstGeom prst="rect">
            <a:avLst/>
          </a:prstGeom>
          <a:noFill/>
        </p:spPr>
        <p:txBody>
          <a:bodyPr wrap="none" rtlCol="0">
            <a:spAutoFit/>
          </a:bodyPr>
          <a:lstStyle/>
          <a:p>
            <a:r>
              <a:rPr lang="en-IN" b="1" dirty="0"/>
              <a:t>6.</a:t>
            </a:r>
          </a:p>
        </p:txBody>
      </p:sp>
      <p:sp>
        <p:nvSpPr>
          <p:cNvPr id="12" name="TextBox 11">
            <a:extLst>
              <a:ext uri="{FF2B5EF4-FFF2-40B4-BE49-F238E27FC236}">
                <a16:creationId xmlns:a16="http://schemas.microsoft.com/office/drawing/2014/main" id="{7542147F-A7D5-5EFD-C30F-F002FA9E5445}"/>
              </a:ext>
            </a:extLst>
          </p:cNvPr>
          <p:cNvSpPr txBox="1"/>
          <p:nvPr/>
        </p:nvSpPr>
        <p:spPr>
          <a:xfrm>
            <a:off x="2881393" y="2244422"/>
            <a:ext cx="378630" cy="369332"/>
          </a:xfrm>
          <a:prstGeom prst="rect">
            <a:avLst/>
          </a:prstGeom>
          <a:noFill/>
        </p:spPr>
        <p:txBody>
          <a:bodyPr wrap="none" rtlCol="0">
            <a:spAutoFit/>
          </a:bodyPr>
          <a:lstStyle/>
          <a:p>
            <a:r>
              <a:rPr lang="en-IN" b="1" dirty="0"/>
              <a:t>5.</a:t>
            </a:r>
          </a:p>
        </p:txBody>
      </p:sp>
      <p:sp>
        <p:nvSpPr>
          <p:cNvPr id="2" name="TextBox 1">
            <a:extLst>
              <a:ext uri="{FF2B5EF4-FFF2-40B4-BE49-F238E27FC236}">
                <a16:creationId xmlns:a16="http://schemas.microsoft.com/office/drawing/2014/main" id="{F27E05C0-9DE7-1CB6-9378-886085FA24C4}"/>
              </a:ext>
            </a:extLst>
          </p:cNvPr>
          <p:cNvSpPr txBox="1"/>
          <p:nvPr/>
        </p:nvSpPr>
        <p:spPr>
          <a:xfrm>
            <a:off x="1600234" y="6288712"/>
            <a:ext cx="3063206" cy="369332"/>
          </a:xfrm>
          <a:prstGeom prst="rect">
            <a:avLst/>
          </a:prstGeom>
          <a:noFill/>
        </p:spPr>
        <p:txBody>
          <a:bodyPr wrap="square" rtlCol="0">
            <a:spAutoFit/>
          </a:bodyPr>
          <a:lstStyle/>
          <a:p>
            <a:r>
              <a:rPr lang="en-IN" dirty="0"/>
              <a:t>Enter the company name</a:t>
            </a:r>
          </a:p>
        </p:txBody>
      </p:sp>
      <p:sp>
        <p:nvSpPr>
          <p:cNvPr id="4" name="TextBox 3">
            <a:extLst>
              <a:ext uri="{FF2B5EF4-FFF2-40B4-BE49-F238E27FC236}">
                <a16:creationId xmlns:a16="http://schemas.microsoft.com/office/drawing/2014/main" id="{9717F209-01E8-E295-756E-256230B70F97}"/>
              </a:ext>
            </a:extLst>
          </p:cNvPr>
          <p:cNvSpPr txBox="1"/>
          <p:nvPr/>
        </p:nvSpPr>
        <p:spPr>
          <a:xfrm>
            <a:off x="6579370" y="6317570"/>
            <a:ext cx="5008877" cy="369332"/>
          </a:xfrm>
          <a:prstGeom prst="rect">
            <a:avLst/>
          </a:prstGeom>
          <a:noFill/>
        </p:spPr>
        <p:txBody>
          <a:bodyPr wrap="square" rtlCol="0">
            <a:spAutoFit/>
          </a:bodyPr>
          <a:lstStyle/>
          <a:p>
            <a:pPr algn="ctr"/>
            <a:r>
              <a:rPr lang="en-IN" dirty="0"/>
              <a:t>The Process starts and its Message pops</a:t>
            </a:r>
          </a:p>
        </p:txBody>
      </p:sp>
    </p:spTree>
    <p:extLst>
      <p:ext uri="{BB962C8B-B14F-4D97-AF65-F5344CB8AC3E}">
        <p14:creationId xmlns:p14="http://schemas.microsoft.com/office/powerpoint/2010/main" val="628432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12623E-29B5-4B5B-3686-ED7BCF7CD7B4}"/>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09" r="-180"/>
          <a:stretch/>
        </p:blipFill>
        <p:spPr>
          <a:xfrm flipH="1">
            <a:off x="6108700" y="-1"/>
            <a:ext cx="6094450" cy="6858001"/>
          </a:xfrm>
          <a:prstGeom prst="rect">
            <a:avLst/>
          </a:prstGeom>
        </p:spPr>
      </p:pic>
      <p:sp>
        <p:nvSpPr>
          <p:cNvPr id="12" name="Freeform 16">
            <a:extLst>
              <a:ext uri="{FF2B5EF4-FFF2-40B4-BE49-F238E27FC236}">
                <a16:creationId xmlns:a16="http://schemas.microsoft.com/office/drawing/2014/main" id="{8977846B-3E2A-49C0-873D-DADC1D674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250B4B6-8A97-C3C9-89A1-11C8A13674B4}"/>
              </a:ext>
            </a:extLst>
          </p:cNvPr>
          <p:cNvSpPr txBox="1">
            <a:spLocks/>
          </p:cNvSpPr>
          <p:nvPr/>
        </p:nvSpPr>
        <p:spPr>
          <a:xfrm>
            <a:off x="810000" y="447188"/>
            <a:ext cx="5070100" cy="155941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pc="50" dirty="0">
                <a:ln w="0"/>
                <a:effectLst>
                  <a:innerShdw blurRad="63500" dist="50800" dir="13500000">
                    <a:srgbClr val="000000">
                      <a:alpha val="50000"/>
                    </a:srgbClr>
                  </a:innerShdw>
                </a:effectLst>
              </a:rPr>
              <a:t>Challenges faced</a:t>
            </a:r>
          </a:p>
        </p:txBody>
      </p:sp>
      <p:sp>
        <p:nvSpPr>
          <p:cNvPr id="3" name="Content Placeholder 2"/>
          <p:cNvSpPr>
            <a:spLocks noGrp="1"/>
          </p:cNvSpPr>
          <p:nvPr>
            <p:ph idx="1"/>
          </p:nvPr>
        </p:nvSpPr>
        <p:spPr>
          <a:xfrm>
            <a:off x="818712" y="2153920"/>
            <a:ext cx="5055923" cy="4429759"/>
          </a:xfrm>
        </p:spPr>
        <p:txBody>
          <a:bodyPr vert="horz" lIns="91440" tIns="45720" rIns="91440" bIns="45720" rtlCol="0" anchor="ctr">
            <a:normAutofit/>
          </a:bodyPr>
          <a:lstStyle/>
          <a:p>
            <a:pPr>
              <a:lnSpc>
                <a:spcPct val="110000"/>
              </a:lnSpc>
            </a:pPr>
            <a:r>
              <a:rPr lang="en-US" sz="1400" dirty="0"/>
              <a:t>Limited Web scrapping libraries and function knowledge.</a:t>
            </a:r>
          </a:p>
          <a:p>
            <a:pPr>
              <a:lnSpc>
                <a:spcPct val="110000"/>
              </a:lnSpc>
            </a:pPr>
            <a:r>
              <a:rPr lang="en-US" sz="1400" dirty="0" err="1"/>
              <a:t>Javascript</a:t>
            </a:r>
            <a:r>
              <a:rPr lang="en-US" sz="1400" dirty="0"/>
              <a:t> in the website data.</a:t>
            </a:r>
          </a:p>
          <a:p>
            <a:pPr>
              <a:lnSpc>
                <a:spcPct val="110000"/>
              </a:lnSpc>
            </a:pPr>
            <a:r>
              <a:rPr lang="en-US" sz="1400" dirty="0"/>
              <a:t>Clarity on the choices for project requirements.</a:t>
            </a:r>
          </a:p>
          <a:p>
            <a:pPr>
              <a:lnSpc>
                <a:spcPct val="110000"/>
              </a:lnSpc>
            </a:pPr>
            <a:r>
              <a:rPr lang="en-US" sz="1400" dirty="0"/>
              <a:t>Automating the scrapping process</a:t>
            </a:r>
          </a:p>
          <a:p>
            <a:pPr lvl="1">
              <a:lnSpc>
                <a:spcPct val="110000"/>
              </a:lnSpc>
            </a:pPr>
            <a:r>
              <a:rPr lang="en-US" sz="1400" dirty="0"/>
              <a:t>Making codes generalized.</a:t>
            </a:r>
          </a:p>
          <a:p>
            <a:pPr>
              <a:lnSpc>
                <a:spcPct val="110000"/>
              </a:lnSpc>
            </a:pPr>
            <a:r>
              <a:rPr lang="en-US" sz="1400" dirty="0"/>
              <a:t>Lengthy codes for UI.</a:t>
            </a:r>
          </a:p>
          <a:p>
            <a:pPr>
              <a:lnSpc>
                <a:spcPct val="110000"/>
              </a:lnSpc>
            </a:pPr>
            <a:r>
              <a:rPr lang="en-US" sz="1400" dirty="0"/>
              <a:t>Compilation and Optimization of scraping scripts.</a:t>
            </a:r>
          </a:p>
          <a:p>
            <a:pPr>
              <a:lnSpc>
                <a:spcPct val="110000"/>
              </a:lnSpc>
            </a:pPr>
            <a:r>
              <a:rPr lang="en-US" sz="1400" dirty="0"/>
              <a:t>New addition and changes in the project requirement.</a:t>
            </a:r>
          </a:p>
          <a:p>
            <a:pPr>
              <a:lnSpc>
                <a:spcPct val="110000"/>
              </a:lnSpc>
            </a:pPr>
            <a:endParaRPr lang="en-US" dirty="0"/>
          </a:p>
        </p:txBody>
      </p:sp>
      <p:sp>
        <p:nvSpPr>
          <p:cNvPr id="7" name="TextBox 6">
            <a:extLst>
              <a:ext uri="{FF2B5EF4-FFF2-40B4-BE49-F238E27FC236}">
                <a16:creationId xmlns:a16="http://schemas.microsoft.com/office/drawing/2014/main" id="{1F97B4D8-6BDB-659B-C379-8EAD23DFC7D0}"/>
              </a:ext>
            </a:extLst>
          </p:cNvPr>
          <p:cNvSpPr txBox="1"/>
          <p:nvPr/>
        </p:nvSpPr>
        <p:spPr>
          <a:xfrm>
            <a:off x="6108700" y="6858000"/>
            <a:ext cx="3607078" cy="230832"/>
          </a:xfrm>
          <a:prstGeom prst="rect">
            <a:avLst/>
          </a:prstGeom>
          <a:solidFill>
            <a:srgbClr val="000000"/>
          </a:solidFill>
        </p:spPr>
        <p:txBody>
          <a:bodyPr wrap="none" rtlCol="0">
            <a:spAutoFit/>
          </a:bodyPr>
          <a:lstStyle/>
          <a:p>
            <a:r>
              <a:rPr lang="en-IN" sz="900">
                <a:hlinkClick r:id="rId3" tooltip="https://www.peoplematters.in/article/guest-article/achieving-effectiveness-through-gen-z-challenges-opportunities-23194"/>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28466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50B4B6-8A97-C3C9-89A1-11C8A13674B4}"/>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pc="50">
                <a:ln w="0"/>
                <a:solidFill>
                  <a:schemeClr val="bg1"/>
                </a:solidFill>
                <a:effectLst>
                  <a:innerShdw blurRad="63500" dist="50800" dir="13500000">
                    <a:srgbClr val="000000">
                      <a:alpha val="50000"/>
                    </a:srgbClr>
                  </a:innerShdw>
                </a:effectLst>
              </a:rPr>
              <a:t>Outcomes / Learnings</a:t>
            </a:r>
          </a:p>
        </p:txBody>
      </p:sp>
      <p:graphicFrame>
        <p:nvGraphicFramePr>
          <p:cNvPr id="13" name="Content Placeholder 2">
            <a:extLst>
              <a:ext uri="{FF2B5EF4-FFF2-40B4-BE49-F238E27FC236}">
                <a16:creationId xmlns:a16="http://schemas.microsoft.com/office/drawing/2014/main" id="{ABCD4D6F-0449-4135-E258-927F89505EFE}"/>
              </a:ext>
            </a:extLst>
          </p:cNvPr>
          <p:cNvGraphicFramePr>
            <a:graphicFrameLocks noGrp="1"/>
          </p:cNvGraphicFramePr>
          <p:nvPr>
            <p:ph idx="1"/>
            <p:extLst>
              <p:ext uri="{D42A27DB-BD31-4B8C-83A1-F6EECF244321}">
                <p14:modId xmlns:p14="http://schemas.microsoft.com/office/powerpoint/2010/main" val="295917717"/>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878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picture containing clipart&#10;&#10;Description automatically generated">
            <a:extLst>
              <a:ext uri="{FF2B5EF4-FFF2-40B4-BE49-F238E27FC236}">
                <a16:creationId xmlns:a16="http://schemas.microsoft.com/office/drawing/2014/main" id="{5712623E-29B5-4B5B-3686-ED7BCF7CD7B4}"/>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323" t="-1" r="30201" b="-1"/>
          <a:stretch/>
        </p:blipFill>
        <p:spPr>
          <a:xfrm>
            <a:off x="6108700" y="-1"/>
            <a:ext cx="6094450" cy="6858001"/>
          </a:xfrm>
          <a:prstGeom prst="rect">
            <a:avLst/>
          </a:prstGeom>
        </p:spPr>
      </p:pic>
      <p:sp>
        <p:nvSpPr>
          <p:cNvPr id="12" name="Freeform 16">
            <a:extLst>
              <a:ext uri="{FF2B5EF4-FFF2-40B4-BE49-F238E27FC236}">
                <a16:creationId xmlns:a16="http://schemas.microsoft.com/office/drawing/2014/main" id="{8977846B-3E2A-49C0-873D-DADC1D674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250B4B6-8A97-C3C9-89A1-11C8A13674B4}"/>
              </a:ext>
            </a:extLst>
          </p:cNvPr>
          <p:cNvSpPr txBox="1">
            <a:spLocks/>
          </p:cNvSpPr>
          <p:nvPr/>
        </p:nvSpPr>
        <p:spPr>
          <a:xfrm>
            <a:off x="810000" y="447188"/>
            <a:ext cx="5070100" cy="155941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pc="50">
                <a:ln w="0"/>
                <a:effectLst>
                  <a:innerShdw blurRad="63500" dist="50800" dir="13500000">
                    <a:srgbClr val="000000">
                      <a:alpha val="50000"/>
                    </a:srgbClr>
                  </a:innerShdw>
                </a:effectLst>
              </a:rPr>
              <a:t>Limitations</a:t>
            </a:r>
          </a:p>
        </p:txBody>
      </p:sp>
      <p:sp>
        <p:nvSpPr>
          <p:cNvPr id="3" name="Content Placeholder 2"/>
          <p:cNvSpPr>
            <a:spLocks noGrp="1"/>
          </p:cNvSpPr>
          <p:nvPr>
            <p:ph idx="1"/>
          </p:nvPr>
        </p:nvSpPr>
        <p:spPr>
          <a:xfrm>
            <a:off x="818712" y="2153920"/>
            <a:ext cx="5055923" cy="4429759"/>
          </a:xfrm>
        </p:spPr>
        <p:txBody>
          <a:bodyPr vert="horz" lIns="91440" tIns="45720" rIns="91440" bIns="45720" rtlCol="0" anchor="ctr">
            <a:normAutofit fontScale="77500" lnSpcReduction="20000"/>
          </a:bodyPr>
          <a:lstStyle/>
          <a:p>
            <a:pPr>
              <a:lnSpc>
                <a:spcPct val="110000"/>
              </a:lnSpc>
            </a:pPr>
            <a:r>
              <a:rPr lang="en-US" dirty="0"/>
              <a:t>Availability of high-speed internet or disconnection is a limitation when the codes are written with a minimum bandwidth in testing and also as per the available connection on which the test run was done and optimized with time settings.</a:t>
            </a:r>
          </a:p>
          <a:p>
            <a:pPr lvl="1">
              <a:lnSpc>
                <a:spcPct val="110000"/>
              </a:lnSpc>
            </a:pPr>
            <a:r>
              <a:rPr lang="en-US" sz="1800" dirty="0"/>
              <a:t>If the disconnection occurs the codes fail or crash and the norm to restart from the last point or history is not done here due to initial stage.</a:t>
            </a:r>
          </a:p>
          <a:p>
            <a:pPr lvl="1">
              <a:lnSpc>
                <a:spcPct val="110000"/>
              </a:lnSpc>
            </a:pPr>
            <a:r>
              <a:rPr lang="en-US" sz="1800" dirty="0"/>
              <a:t>Hence, the whole code is to be run again and the process will start from the beginning.</a:t>
            </a:r>
          </a:p>
          <a:p>
            <a:pPr>
              <a:lnSpc>
                <a:spcPct val="110000"/>
              </a:lnSpc>
            </a:pPr>
            <a:r>
              <a:rPr lang="en-US" dirty="0"/>
              <a:t>Lack of a training dataset or secondary data from the client made us to look for it online and that created a difference of parameters and the process to solve the problem.</a:t>
            </a:r>
          </a:p>
          <a:p>
            <a:pPr>
              <a:lnSpc>
                <a:spcPct val="110000"/>
              </a:lnSpc>
            </a:pPr>
            <a:r>
              <a:rPr lang="en-US" dirty="0"/>
              <a:t>There is waiting time for the scrapping process and it sometimes act as a limitation for the system as there is load on the hardware and computing power is limited.</a:t>
            </a:r>
          </a:p>
        </p:txBody>
      </p:sp>
      <p:sp>
        <p:nvSpPr>
          <p:cNvPr id="7" name="TextBox 6">
            <a:extLst>
              <a:ext uri="{FF2B5EF4-FFF2-40B4-BE49-F238E27FC236}">
                <a16:creationId xmlns:a16="http://schemas.microsoft.com/office/drawing/2014/main" id="{1F97B4D8-6BDB-659B-C379-8EAD23DFC7D0}"/>
              </a:ext>
            </a:extLst>
          </p:cNvPr>
          <p:cNvSpPr txBox="1"/>
          <p:nvPr/>
        </p:nvSpPr>
        <p:spPr>
          <a:xfrm>
            <a:off x="9352690" y="6657945"/>
            <a:ext cx="2850460"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www.narga.net/top-wordpress-ecommerce-limitations-solutions-overcome/">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IN" sz="700">
              <a:solidFill>
                <a:srgbClr val="FFFFFF"/>
              </a:solidFill>
            </a:endParaRPr>
          </a:p>
        </p:txBody>
      </p:sp>
    </p:spTree>
    <p:extLst>
      <p:ext uri="{BB962C8B-B14F-4D97-AF65-F5344CB8AC3E}">
        <p14:creationId xmlns:p14="http://schemas.microsoft.com/office/powerpoint/2010/main" val="261603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250B4B6-8A97-C3C9-89A1-11C8A13674B4}"/>
              </a:ext>
            </a:extLst>
          </p:cNvPr>
          <p:cNvSpPr txBox="1">
            <a:spLocks/>
          </p:cNvSpPr>
          <p:nvPr/>
        </p:nvSpPr>
        <p:spPr>
          <a:xfrm>
            <a:off x="8432825" y="1303113"/>
            <a:ext cx="3372079" cy="425177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pc="50" dirty="0">
                <a:ln w="0"/>
                <a:solidFill>
                  <a:schemeClr val="bg1"/>
                </a:solidFill>
                <a:effectLst>
                  <a:innerShdw blurRad="63500" dist="50800" dir="13500000">
                    <a:srgbClr val="000000">
                      <a:alpha val="50000"/>
                    </a:srgbClr>
                  </a:innerShdw>
                </a:effectLst>
              </a:rPr>
              <a:t>Conclusion</a:t>
            </a:r>
          </a:p>
        </p:txBody>
      </p:sp>
      <p:sp useBgFill="1">
        <p:nvSpPr>
          <p:cNvPr id="11" name="Freeform: Shape 10">
            <a:extLst>
              <a:ext uri="{FF2B5EF4-FFF2-40B4-BE49-F238E27FC236}">
                <a16:creationId xmlns:a16="http://schemas.microsoft.com/office/drawing/2014/main" id="{68F2977E-E0AE-4EB4-A059-59E908EB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66761" y="-666761"/>
            <a:ext cx="6858002" cy="8191524"/>
          </a:xfrm>
          <a:custGeom>
            <a:avLst/>
            <a:gdLst>
              <a:gd name="connsiteX0" fmla="*/ 6858002 w 6858002"/>
              <a:gd name="connsiteY0" fmla="*/ 6080676 h 8191524"/>
              <a:gd name="connsiteX1" fmla="*/ 3829244 w 6858002"/>
              <a:gd name="connsiteY1" fmla="*/ 8068294 h 8191524"/>
              <a:gd name="connsiteX2" fmla="*/ 3827371 w 6858002"/>
              <a:gd name="connsiteY2" fmla="*/ 8069839 h 8191524"/>
              <a:gd name="connsiteX3" fmla="*/ 3824585 w 6858002"/>
              <a:gd name="connsiteY3" fmla="*/ 8071350 h 8191524"/>
              <a:gd name="connsiteX4" fmla="*/ 3798695 w 6858002"/>
              <a:gd name="connsiteY4" fmla="*/ 8088342 h 8191524"/>
              <a:gd name="connsiteX5" fmla="*/ 3785013 w 6858002"/>
              <a:gd name="connsiteY5" fmla="*/ 8092830 h 8191524"/>
              <a:gd name="connsiteX6" fmla="*/ 3706341 w 6858002"/>
              <a:gd name="connsiteY6" fmla="*/ 8135531 h 8191524"/>
              <a:gd name="connsiteX7" fmla="*/ 3429000 w 6858002"/>
              <a:gd name="connsiteY7" fmla="*/ 8191524 h 8191524"/>
              <a:gd name="connsiteX8" fmla="*/ 3151660 w 6858002"/>
              <a:gd name="connsiteY8" fmla="*/ 8135531 h 8191524"/>
              <a:gd name="connsiteX9" fmla="*/ 3072998 w 6858002"/>
              <a:gd name="connsiteY9" fmla="*/ 8092835 h 8191524"/>
              <a:gd name="connsiteX10" fmla="*/ 3059300 w 6858002"/>
              <a:gd name="connsiteY10" fmla="*/ 8088342 h 8191524"/>
              <a:gd name="connsiteX11" fmla="*/ 3033385 w 6858002"/>
              <a:gd name="connsiteY11" fmla="*/ 8071334 h 8191524"/>
              <a:gd name="connsiteX12" fmla="*/ 3030629 w 6858002"/>
              <a:gd name="connsiteY12" fmla="*/ 8069839 h 8191524"/>
              <a:gd name="connsiteX13" fmla="*/ 3028777 w 6858002"/>
              <a:gd name="connsiteY13" fmla="*/ 8068310 h 8191524"/>
              <a:gd name="connsiteX14" fmla="*/ 2 w 6858002"/>
              <a:gd name="connsiteY14" fmla="*/ 6080676 h 8191524"/>
              <a:gd name="connsiteX15" fmla="*/ 6858002 w 6858002"/>
              <a:gd name="connsiteY15" fmla="*/ 0 h 8191524"/>
              <a:gd name="connsiteX16" fmla="*/ 6858002 w 6858002"/>
              <a:gd name="connsiteY16" fmla="*/ 2634972 h 8191524"/>
              <a:gd name="connsiteX17" fmla="*/ 6858002 w 6858002"/>
              <a:gd name="connsiteY17" fmla="*/ 2984308 h 8191524"/>
              <a:gd name="connsiteX18" fmla="*/ 6858002 w 6858002"/>
              <a:gd name="connsiteY18" fmla="*/ 3291840 h 8191524"/>
              <a:gd name="connsiteX19" fmla="*/ 6858002 w 6858002"/>
              <a:gd name="connsiteY19" fmla="*/ 6080675 h 8191524"/>
              <a:gd name="connsiteX20" fmla="*/ 2 w 6858002"/>
              <a:gd name="connsiteY20" fmla="*/ 6080675 h 8191524"/>
              <a:gd name="connsiteX21" fmla="*/ 2 w 6858002"/>
              <a:gd name="connsiteY21" fmla="*/ 3291840 h 8191524"/>
              <a:gd name="connsiteX22" fmla="*/ 0 w 6858002"/>
              <a:gd name="connsiteY22" fmla="*/ 3291840 h 8191524"/>
              <a:gd name="connsiteX23" fmla="*/ 0 w 6858002"/>
              <a:gd name="connsiteY23" fmla="*/ 0 h 819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2" h="8191524">
                <a:moveTo>
                  <a:pt x="6858002" y="6080676"/>
                </a:moveTo>
                <a:lnTo>
                  <a:pt x="3829244" y="8068294"/>
                </a:lnTo>
                <a:lnTo>
                  <a:pt x="3827371" y="8069839"/>
                </a:lnTo>
                <a:lnTo>
                  <a:pt x="3824585" y="8071350"/>
                </a:lnTo>
                <a:lnTo>
                  <a:pt x="3798695" y="8088342"/>
                </a:lnTo>
                <a:lnTo>
                  <a:pt x="3785013" y="8092830"/>
                </a:lnTo>
                <a:lnTo>
                  <a:pt x="3706341" y="8135531"/>
                </a:lnTo>
                <a:cubicBezTo>
                  <a:pt x="3621098" y="8171586"/>
                  <a:pt x="3527377" y="8191524"/>
                  <a:pt x="3429000" y="8191524"/>
                </a:cubicBezTo>
                <a:cubicBezTo>
                  <a:pt x="3330623" y="8191524"/>
                  <a:pt x="3236903" y="8171586"/>
                  <a:pt x="3151660" y="8135531"/>
                </a:cubicBezTo>
                <a:lnTo>
                  <a:pt x="3072998" y="8092835"/>
                </a:lnTo>
                <a:lnTo>
                  <a:pt x="3059300" y="8088342"/>
                </a:lnTo>
                <a:lnTo>
                  <a:pt x="3033385" y="8071334"/>
                </a:lnTo>
                <a:lnTo>
                  <a:pt x="3030629" y="8069839"/>
                </a:lnTo>
                <a:lnTo>
                  <a:pt x="3028777" y="8068310"/>
                </a:lnTo>
                <a:lnTo>
                  <a:pt x="2" y="6080676"/>
                </a:lnTo>
                <a:close/>
                <a:moveTo>
                  <a:pt x="6858002" y="0"/>
                </a:moveTo>
                <a:lnTo>
                  <a:pt x="6858002" y="2634972"/>
                </a:lnTo>
                <a:lnTo>
                  <a:pt x="6858002" y="2984308"/>
                </a:lnTo>
                <a:lnTo>
                  <a:pt x="6858002" y="3291840"/>
                </a:lnTo>
                <a:lnTo>
                  <a:pt x="6858002" y="6080675"/>
                </a:lnTo>
                <a:lnTo>
                  <a:pt x="2" y="6080675"/>
                </a:lnTo>
                <a:lnTo>
                  <a:pt x="2" y="3291840"/>
                </a:lnTo>
                <a:lnTo>
                  <a:pt x="0" y="3291840"/>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51514" y="265471"/>
            <a:ext cx="5830952" cy="6400800"/>
          </a:xfrm>
          <a:effectLst/>
        </p:spPr>
        <p:txBody>
          <a:bodyPr vert="horz" lIns="91440" tIns="45720" rIns="91440" bIns="45720" rtlCol="0" anchor="ctr">
            <a:normAutofit/>
          </a:bodyPr>
          <a:lstStyle/>
          <a:p>
            <a:pPr>
              <a:lnSpc>
                <a:spcPct val="90000"/>
              </a:lnSpc>
            </a:pPr>
            <a:r>
              <a:rPr lang="en-US" dirty="0"/>
              <a:t>This project has helped company to overcome some of the difficulties which they were facing during the client servicing and business development process.</a:t>
            </a:r>
          </a:p>
          <a:p>
            <a:pPr>
              <a:lnSpc>
                <a:spcPct val="90000"/>
              </a:lnSpc>
            </a:pPr>
            <a:r>
              <a:rPr lang="en-US" dirty="0"/>
              <a:t>This project has made their work easier to find the information about potential fraud job postings from an unknown user account or agent whom the client has not authorized. A model was made for this purpose and deployed to predict the fakeness.</a:t>
            </a:r>
          </a:p>
          <a:p>
            <a:pPr>
              <a:lnSpc>
                <a:spcPct val="90000"/>
              </a:lnSpc>
            </a:pPr>
            <a:r>
              <a:rPr lang="en-US" dirty="0"/>
              <a:t>The model results were visualized, and insights were generated for the client. The tool UI for the same was completed so that the end user can use it with ease on their devices.</a:t>
            </a:r>
          </a:p>
          <a:p>
            <a:pPr>
              <a:lnSpc>
                <a:spcPct val="90000"/>
              </a:lnSpc>
            </a:pPr>
            <a:r>
              <a:rPr lang="en-US" dirty="0"/>
              <a:t>This information will help the company to grow and expand in terms of the client service, market size, and through this, the company can use fund to innovate and launch new services and help them increase their market share.</a:t>
            </a:r>
          </a:p>
        </p:txBody>
      </p:sp>
    </p:spTree>
    <p:extLst>
      <p:ext uri="{BB962C8B-B14F-4D97-AF65-F5344CB8AC3E}">
        <p14:creationId xmlns:p14="http://schemas.microsoft.com/office/powerpoint/2010/main" val="301485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6">
            <a:extLst>
              <a:ext uri="{FF2B5EF4-FFF2-40B4-BE49-F238E27FC236}">
                <a16:creationId xmlns:a16="http://schemas.microsoft.com/office/drawing/2014/main" id="{74C03E86-7F68-47B7-84BA-21BAD16C6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28" name="Picture 18" descr="Pens and rulers">
            <a:extLst>
              <a:ext uri="{FF2B5EF4-FFF2-40B4-BE49-F238E27FC236}">
                <a16:creationId xmlns:a16="http://schemas.microsoft.com/office/drawing/2014/main" id="{B147C946-F1DA-704E-BEDB-723A5EE44F7B}"/>
              </a:ext>
            </a:extLst>
          </p:cNvPr>
          <p:cNvPicPr>
            <a:picLocks noChangeAspect="1"/>
          </p:cNvPicPr>
          <p:nvPr/>
        </p:nvPicPr>
        <p:blipFill rotWithShape="1">
          <a:blip r:embed="rId2">
            <a:duotone>
              <a:schemeClr val="accent1">
                <a:shade val="45000"/>
                <a:satMod val="135000"/>
              </a:schemeClr>
              <a:prstClr val="white"/>
            </a:duotone>
          </a:blip>
          <a:srcRect l="17105" r="23576" b="-2"/>
          <a:stretch/>
        </p:blipFill>
        <p:spPr>
          <a:xfrm>
            <a:off x="6108700" y="-1"/>
            <a:ext cx="6094450" cy="6858001"/>
          </a:xfrm>
          <a:prstGeom prst="rect">
            <a:avLst/>
          </a:prstGeom>
        </p:spPr>
      </p:pic>
      <p:sp>
        <p:nvSpPr>
          <p:cNvPr id="29" name="Freeform 16">
            <a:extLst>
              <a:ext uri="{FF2B5EF4-FFF2-40B4-BE49-F238E27FC236}">
                <a16:creationId xmlns:a16="http://schemas.microsoft.com/office/drawing/2014/main" id="{8977846B-3E2A-49C0-873D-DADC1D674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6A5821B-79F1-7E6D-9F4B-48C5216A9D86}"/>
              </a:ext>
            </a:extLst>
          </p:cNvPr>
          <p:cNvSpPr txBox="1">
            <a:spLocks/>
          </p:cNvSpPr>
          <p:nvPr/>
        </p:nvSpPr>
        <p:spPr>
          <a:xfrm>
            <a:off x="810000" y="447188"/>
            <a:ext cx="5070100" cy="155941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pc="50">
                <a:ln w="0"/>
                <a:effectLst>
                  <a:innerShdw blurRad="63500" dist="50800" dir="13500000">
                    <a:srgbClr val="000000">
                      <a:alpha val="50000"/>
                    </a:srgbClr>
                  </a:innerShdw>
                </a:effectLst>
              </a:rPr>
              <a:t>Future Scope</a:t>
            </a:r>
          </a:p>
        </p:txBody>
      </p:sp>
      <p:sp>
        <p:nvSpPr>
          <p:cNvPr id="4" name="Content Placeholder 2">
            <a:extLst>
              <a:ext uri="{FF2B5EF4-FFF2-40B4-BE49-F238E27FC236}">
                <a16:creationId xmlns:a16="http://schemas.microsoft.com/office/drawing/2014/main" id="{EA4D6927-7734-BB66-299D-067DA1FD4EC9}"/>
              </a:ext>
            </a:extLst>
          </p:cNvPr>
          <p:cNvSpPr txBox="1">
            <a:spLocks/>
          </p:cNvSpPr>
          <p:nvPr/>
        </p:nvSpPr>
        <p:spPr>
          <a:xfrm>
            <a:off x="818712" y="2413000"/>
            <a:ext cx="5055923" cy="363220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dirty="0"/>
              <a:t>Further the project use and extension can involve:</a:t>
            </a:r>
          </a:p>
          <a:p>
            <a:r>
              <a:rPr lang="en-US" dirty="0"/>
              <a:t>Some mini web scraping projects to integrate into the tool or </a:t>
            </a:r>
          </a:p>
          <a:p>
            <a:pPr lvl="1"/>
            <a:r>
              <a:rPr lang="en-US" dirty="0"/>
              <a:t>additional changes or requirements in the current ones as per client needs.</a:t>
            </a:r>
          </a:p>
          <a:p>
            <a:r>
              <a:rPr lang="en-US" dirty="0"/>
              <a:t>Customizations to the module and tool can be made. </a:t>
            </a:r>
          </a:p>
          <a:p>
            <a:r>
              <a:rPr lang="en-US" dirty="0"/>
              <a:t>A tool application (.exe file) can be easily created using the </a:t>
            </a:r>
            <a:r>
              <a:rPr lang="en-US" dirty="0" err="1"/>
              <a:t>PyInstaller</a:t>
            </a:r>
            <a:r>
              <a:rPr lang="en-US" dirty="0"/>
              <a:t> library in python.</a:t>
            </a:r>
          </a:p>
        </p:txBody>
      </p:sp>
    </p:spTree>
    <p:extLst>
      <p:ext uri="{BB962C8B-B14F-4D97-AF65-F5344CB8AC3E}">
        <p14:creationId xmlns:p14="http://schemas.microsoft.com/office/powerpoint/2010/main" val="202899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4" name="Rectangle 8">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5862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623" y="243355"/>
            <a:ext cx="6736754" cy="878118"/>
          </a:xfrm>
          <a:effectLst/>
        </p:spPr>
        <p:txBody>
          <a:bodyPr>
            <a:normAutofit/>
          </a:bodyPr>
          <a:lstStyle/>
          <a:p>
            <a:pPr algn="ctr"/>
            <a:r>
              <a:rPr lang="en-US" sz="4800" spc="5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Organizational Profile</a:t>
            </a:r>
            <a:endParaRPr lang="en-IN" sz="4800"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2280956114"/>
              </p:ext>
            </p:extLst>
          </p:nvPr>
        </p:nvGraphicFramePr>
        <p:xfrm>
          <a:off x="182880" y="1503679"/>
          <a:ext cx="11795760" cy="51109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072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616E3F82-D3A4-1A32-7FC6-0018C9EB4511}"/>
              </a:ext>
            </a:extLst>
          </p:cNvPr>
          <p:cNvGraphicFramePr>
            <a:graphicFrameLocks noGrp="1"/>
          </p:cNvGraphicFramePr>
          <p:nvPr>
            <p:ph idx="1"/>
            <p:extLst>
              <p:ext uri="{D42A27DB-BD31-4B8C-83A1-F6EECF244321}">
                <p14:modId xmlns:p14="http://schemas.microsoft.com/office/powerpoint/2010/main" val="2390905479"/>
              </p:ext>
            </p:extLst>
          </p:nvPr>
        </p:nvGraphicFramePr>
        <p:xfrm>
          <a:off x="538408" y="1819374"/>
          <a:ext cx="11115184" cy="4512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1">
            <a:extLst>
              <a:ext uri="{FF2B5EF4-FFF2-40B4-BE49-F238E27FC236}">
                <a16:creationId xmlns:a16="http://schemas.microsoft.com/office/drawing/2014/main" id="{520970D5-D210-4E9F-3D5C-2FC0DF9261ED}"/>
              </a:ext>
            </a:extLst>
          </p:cNvPr>
          <p:cNvSpPr>
            <a:spLocks noGrp="1"/>
          </p:cNvSpPr>
          <p:nvPr>
            <p:ph type="title"/>
          </p:nvPr>
        </p:nvSpPr>
        <p:spPr>
          <a:xfrm>
            <a:off x="2727623" y="299917"/>
            <a:ext cx="6736754" cy="878118"/>
          </a:xfrm>
          <a:effectLst/>
        </p:spPr>
        <p:txBody>
          <a:bodyPr>
            <a:normAutofit/>
          </a:bodyPr>
          <a:lstStyle/>
          <a:p>
            <a:pPr algn="ctr"/>
            <a:r>
              <a:rPr lang="en-US" sz="4800" spc="5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About the Project </a:t>
            </a:r>
            <a:endParaRPr lang="en-IN" sz="4800"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020" y="0"/>
            <a:ext cx="4957960" cy="1280890"/>
          </a:xfrm>
          <a:effectLst/>
        </p:spPr>
        <p:txBody>
          <a:bodyPr>
            <a:normAutofit fontScale="90000"/>
          </a:bodyPr>
          <a:lstStyle/>
          <a:p>
            <a:pPr algn="ctr"/>
            <a:r>
              <a:rPr lang="en-US" sz="4800"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Methodology/Tasks</a:t>
            </a:r>
            <a:endParaRPr lang="en-IN" sz="4800"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3060743377"/>
              </p:ext>
            </p:extLst>
          </p:nvPr>
        </p:nvGraphicFramePr>
        <p:xfrm>
          <a:off x="1057836" y="2321860"/>
          <a:ext cx="10201835" cy="4194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655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9D82368F-5423-E239-7A34-7603571D6E6F}"/>
              </a:ext>
            </a:extLst>
          </p:cNvPr>
          <p:cNvPicPr>
            <a:picLocks noChangeAspect="1"/>
          </p:cNvPicPr>
          <p:nvPr/>
        </p:nvPicPr>
        <p:blipFill rotWithShape="1">
          <a:blip r:embed="rId2"/>
          <a:srcRect l="6664" t="12330" b="9016"/>
          <a:stretch/>
        </p:blipFill>
        <p:spPr>
          <a:xfrm>
            <a:off x="20" y="10"/>
            <a:ext cx="12191980" cy="6857989"/>
          </a:xfrm>
          <a:prstGeom prst="rect">
            <a:avLst/>
          </a:prstGeom>
        </p:spPr>
      </p:pic>
      <p:sp>
        <p:nvSpPr>
          <p:cNvPr id="26" name="Rectangle 5">
            <a:extLst>
              <a:ext uri="{FF2B5EF4-FFF2-40B4-BE49-F238E27FC236}">
                <a16:creationId xmlns:a16="http://schemas.microsoft.com/office/drawing/2014/main" id="{CA5D7205-D057-48AA-B751-B07C1B205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40967" cy="6858000"/>
          </a:xfrm>
          <a:custGeom>
            <a:avLst/>
            <a:gdLst/>
            <a:ahLst/>
            <a:cxnLst/>
            <a:rect l="l" t="t" r="r" b="b"/>
            <a:pathLst>
              <a:path w="6040967" h="6858000">
                <a:moveTo>
                  <a:pt x="0" y="0"/>
                </a:moveTo>
                <a:lnTo>
                  <a:pt x="6040967" y="0"/>
                </a:lnTo>
                <a:lnTo>
                  <a:pt x="6040967" y="1900238"/>
                </a:lnTo>
                <a:lnTo>
                  <a:pt x="5670550" y="2178050"/>
                </a:lnTo>
                <a:lnTo>
                  <a:pt x="5666317" y="2184400"/>
                </a:lnTo>
                <a:lnTo>
                  <a:pt x="5659967" y="2193925"/>
                </a:lnTo>
                <a:lnTo>
                  <a:pt x="5653617" y="2201863"/>
                </a:lnTo>
                <a:lnTo>
                  <a:pt x="5653617" y="2211388"/>
                </a:lnTo>
                <a:lnTo>
                  <a:pt x="5653617" y="2220913"/>
                </a:lnTo>
                <a:lnTo>
                  <a:pt x="5659967" y="2228850"/>
                </a:lnTo>
                <a:lnTo>
                  <a:pt x="5666317" y="2238375"/>
                </a:lnTo>
                <a:lnTo>
                  <a:pt x="5670550" y="2244725"/>
                </a:lnTo>
                <a:lnTo>
                  <a:pt x="6040967" y="2522538"/>
                </a:lnTo>
                <a:lnTo>
                  <a:pt x="6040967" y="6858000"/>
                </a:lnTo>
                <a:lnTo>
                  <a:pt x="0" y="6858000"/>
                </a:lnTo>
                <a:close/>
              </a:path>
            </a:pathLst>
          </a:cu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8D04A6ED-B580-43DB-AB8A-3812268E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653617" y="0"/>
            <a:ext cx="6538383" cy="6858000"/>
          </a:xfrm>
          <a:custGeom>
            <a:avLst/>
            <a:gdLst/>
            <a:ahLst/>
            <a:cxnLst/>
            <a:rect l="l" t="t" r="r" b="b"/>
            <a:pathLst>
              <a:path w="6538383" h="6858000">
                <a:moveTo>
                  <a:pt x="387350" y="0"/>
                </a:moveTo>
                <a:lnTo>
                  <a:pt x="4874683" y="0"/>
                </a:lnTo>
                <a:lnTo>
                  <a:pt x="6093883" y="0"/>
                </a:lnTo>
                <a:lnTo>
                  <a:pt x="6538383" y="0"/>
                </a:lnTo>
                <a:lnTo>
                  <a:pt x="6538383" y="6858000"/>
                </a:lnTo>
                <a:lnTo>
                  <a:pt x="6093883" y="6858000"/>
                </a:lnTo>
                <a:lnTo>
                  <a:pt x="4874683" y="6858000"/>
                </a:lnTo>
                <a:lnTo>
                  <a:pt x="387350" y="6858000"/>
                </a:lnTo>
                <a:lnTo>
                  <a:pt x="387350" y="2522538"/>
                </a:lnTo>
                <a:lnTo>
                  <a:pt x="16933" y="2244725"/>
                </a:lnTo>
                <a:lnTo>
                  <a:pt x="12700" y="2238375"/>
                </a:lnTo>
                <a:lnTo>
                  <a:pt x="6350" y="2228850"/>
                </a:lnTo>
                <a:lnTo>
                  <a:pt x="0" y="2220913"/>
                </a:lnTo>
                <a:lnTo>
                  <a:pt x="0" y="2211388"/>
                </a:lnTo>
                <a:lnTo>
                  <a:pt x="0" y="2201863"/>
                </a:lnTo>
                <a:lnTo>
                  <a:pt x="6350" y="2193925"/>
                </a:lnTo>
                <a:lnTo>
                  <a:pt x="12700" y="2184400"/>
                </a:lnTo>
                <a:lnTo>
                  <a:pt x="16933" y="2178050"/>
                </a:lnTo>
                <a:lnTo>
                  <a:pt x="387350" y="1900238"/>
                </a:lnTo>
                <a:close/>
              </a:path>
            </a:pathLst>
          </a:custGeom>
          <a:solidFill>
            <a:schemeClr val="bg1">
              <a:alpha val="8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19333" y="447188"/>
            <a:ext cx="5223934" cy="1559412"/>
          </a:xfrm>
        </p:spPr>
        <p:txBody>
          <a:bodyPr vert="horz" lIns="91440" tIns="45720" rIns="91440" bIns="45720" rtlCol="0" anchor="b">
            <a:normAutofit/>
          </a:bodyPr>
          <a:lstStyle/>
          <a:p>
            <a:r>
              <a:rPr lang="en-US" spc="50">
                <a:ln w="0"/>
                <a:effectLst>
                  <a:innerShdw blurRad="63500" dist="50800" dir="13500000">
                    <a:srgbClr val="000000">
                      <a:alpha val="50000"/>
                    </a:srgbClr>
                  </a:innerShdw>
                </a:effectLst>
              </a:rPr>
              <a:t>What is Web Scrapping….?</a:t>
            </a:r>
          </a:p>
        </p:txBody>
      </p:sp>
      <p:sp>
        <p:nvSpPr>
          <p:cNvPr id="17" name="TextBox 2">
            <a:extLst>
              <a:ext uri="{FF2B5EF4-FFF2-40B4-BE49-F238E27FC236}">
                <a16:creationId xmlns:a16="http://schemas.microsoft.com/office/drawing/2014/main" id="{2CC9D8A9-6D81-7D25-AB95-62EABBF5988E}"/>
              </a:ext>
            </a:extLst>
          </p:cNvPr>
          <p:cNvSpPr txBox="1"/>
          <p:nvPr/>
        </p:nvSpPr>
        <p:spPr>
          <a:xfrm>
            <a:off x="6519333" y="2413000"/>
            <a:ext cx="5223934" cy="3632200"/>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Font typeface="Wingdings 2" charset="2"/>
              <a:buChar char=""/>
            </a:pPr>
            <a:r>
              <a:rPr lang="en-US" sz="1700"/>
              <a:t>Web scraping is an automatic method to obtain large amounts of data from websites.</a:t>
            </a:r>
          </a:p>
          <a:p>
            <a:pPr marL="285750" indent="-285750">
              <a:lnSpc>
                <a:spcPct val="90000"/>
              </a:lnSpc>
              <a:spcBef>
                <a:spcPct val="20000"/>
              </a:spcBef>
              <a:spcAft>
                <a:spcPts val="600"/>
              </a:spcAft>
              <a:buClr>
                <a:schemeClr val="accent1"/>
              </a:buClr>
              <a:buFont typeface="Wingdings 2" charset="2"/>
              <a:buChar char=""/>
            </a:pPr>
            <a:endParaRPr lang="en-US" sz="1700"/>
          </a:p>
          <a:p>
            <a:pPr marL="285750" indent="-285750">
              <a:lnSpc>
                <a:spcPct val="90000"/>
              </a:lnSpc>
              <a:spcBef>
                <a:spcPct val="20000"/>
              </a:spcBef>
              <a:spcAft>
                <a:spcPts val="600"/>
              </a:spcAft>
              <a:buClr>
                <a:schemeClr val="accent1"/>
              </a:buClr>
              <a:buFont typeface="Wingdings 2" charset="2"/>
              <a:buChar char=""/>
            </a:pPr>
            <a:r>
              <a:rPr lang="en-US" sz="1700"/>
              <a:t>Most of this data is unstructured data in an HTML format which is then converted into structured data in a spreadsheet or a database so that it can be used in various applications.</a:t>
            </a:r>
          </a:p>
          <a:p>
            <a:pPr marL="285750" indent="-285750">
              <a:lnSpc>
                <a:spcPct val="90000"/>
              </a:lnSpc>
              <a:spcBef>
                <a:spcPct val="20000"/>
              </a:spcBef>
              <a:spcAft>
                <a:spcPts val="600"/>
              </a:spcAft>
              <a:buClr>
                <a:schemeClr val="accent1"/>
              </a:buClr>
              <a:buFont typeface="Wingdings 2" charset="2"/>
              <a:buChar char=""/>
            </a:pPr>
            <a:endParaRPr lang="en-US" sz="1700"/>
          </a:p>
          <a:p>
            <a:pPr marL="285750" indent="-285750">
              <a:lnSpc>
                <a:spcPct val="90000"/>
              </a:lnSpc>
              <a:spcBef>
                <a:spcPct val="20000"/>
              </a:spcBef>
              <a:spcAft>
                <a:spcPts val="600"/>
              </a:spcAft>
              <a:buClr>
                <a:schemeClr val="accent1"/>
              </a:buClr>
              <a:buFont typeface="Wingdings 2" charset="2"/>
              <a:buChar char=""/>
            </a:pPr>
            <a:r>
              <a:rPr lang="en-US" sz="1700"/>
              <a:t>Libraries used:</a:t>
            </a:r>
          </a:p>
          <a:p>
            <a:pPr marL="742950" lvl="1" indent="-285750">
              <a:lnSpc>
                <a:spcPct val="90000"/>
              </a:lnSpc>
              <a:spcBef>
                <a:spcPct val="20000"/>
              </a:spcBef>
              <a:spcAft>
                <a:spcPts val="600"/>
              </a:spcAft>
              <a:buClr>
                <a:schemeClr val="accent1"/>
              </a:buClr>
              <a:buFont typeface="Wingdings 2" charset="2"/>
              <a:buChar char=""/>
            </a:pPr>
            <a:r>
              <a:rPr lang="en-US" sz="1700"/>
              <a:t>BeautifulSoup, Selenium, Pandas, NumPy, Tkinter, etc…</a:t>
            </a:r>
          </a:p>
        </p:txBody>
      </p:sp>
    </p:spTree>
    <p:extLst>
      <p:ext uri="{BB962C8B-B14F-4D97-AF65-F5344CB8AC3E}">
        <p14:creationId xmlns:p14="http://schemas.microsoft.com/office/powerpoint/2010/main" val="23992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F03982-C92D-0C45-44C7-2B6E1E1960FE}"/>
              </a:ext>
            </a:extLst>
          </p:cNvPr>
          <p:cNvSpPr txBox="1">
            <a:spLocks/>
          </p:cNvSpPr>
          <p:nvPr/>
        </p:nvSpPr>
        <p:spPr>
          <a:xfrm>
            <a:off x="898627" y="623943"/>
            <a:ext cx="10394743" cy="66620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spc="50" dirty="0">
                <a:ln w="0"/>
                <a:solidFill>
                  <a:schemeClr val="bg2"/>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rPr>
              <a:t>Activities</a:t>
            </a:r>
            <a:endParaRPr lang="en-IN" sz="4800" spc="50" dirty="0">
              <a:ln w="0"/>
              <a:solidFill>
                <a:schemeClr val="bg2"/>
              </a:solidFill>
              <a:effectLst>
                <a:innerShdw blurRad="63500" dist="50800" dir="13500000">
                  <a:srgbClr val="000000">
                    <a:alpha val="50000"/>
                  </a:srgbClr>
                </a:inn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4BAF0C6-9150-6521-076E-157525835849}"/>
              </a:ext>
            </a:extLst>
          </p:cNvPr>
          <p:cNvPicPr>
            <a:picLocks noChangeAspect="1"/>
          </p:cNvPicPr>
          <p:nvPr/>
        </p:nvPicPr>
        <p:blipFill rotWithShape="1">
          <a:blip r:embed="rId2">
            <a:extLst>
              <a:ext uri="{28A0092B-C50C-407E-A947-70E740481C1C}">
                <a14:useLocalDpi xmlns:a14="http://schemas.microsoft.com/office/drawing/2010/main" val="0"/>
              </a:ext>
            </a:extLst>
          </a:blip>
          <a:srcRect b="5306"/>
          <a:stretch/>
        </p:blipFill>
        <p:spPr>
          <a:xfrm>
            <a:off x="0" y="0"/>
            <a:ext cx="12192000" cy="6858000"/>
          </a:xfrm>
          <a:prstGeom prst="rect">
            <a:avLst/>
          </a:prstGeom>
        </p:spPr>
      </p:pic>
    </p:spTree>
    <p:extLst>
      <p:ext uri="{BB962C8B-B14F-4D97-AF65-F5344CB8AC3E}">
        <p14:creationId xmlns:p14="http://schemas.microsoft.com/office/powerpoint/2010/main" val="384407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BBA2E6-C8B4-0E42-DD0C-16768BB93770}"/>
              </a:ext>
            </a:extLst>
          </p:cNvPr>
          <p:cNvPicPr>
            <a:picLocks noChangeAspect="1"/>
          </p:cNvPicPr>
          <p:nvPr/>
        </p:nvPicPr>
        <p:blipFill rotWithShape="1">
          <a:blip r:embed="rId2">
            <a:extLst>
              <a:ext uri="{28A0092B-C50C-407E-A947-70E740481C1C}">
                <a14:useLocalDpi xmlns:a14="http://schemas.microsoft.com/office/drawing/2010/main" val="0"/>
              </a:ext>
            </a:extLst>
          </a:blip>
          <a:srcRect b="5850"/>
          <a:stretch/>
        </p:blipFill>
        <p:spPr>
          <a:xfrm>
            <a:off x="0" y="0"/>
            <a:ext cx="12192000" cy="6858000"/>
          </a:xfrm>
          <a:prstGeom prst="rect">
            <a:avLst/>
          </a:prstGeom>
        </p:spPr>
      </p:pic>
    </p:spTree>
    <p:extLst>
      <p:ext uri="{BB962C8B-B14F-4D97-AF65-F5344CB8AC3E}">
        <p14:creationId xmlns:p14="http://schemas.microsoft.com/office/powerpoint/2010/main" val="19087661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Override1.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
  <TotalTime>2250</TotalTime>
  <Words>1325</Words>
  <Application>Microsoft Office PowerPoint</Application>
  <PresentationFormat>Widescreen</PresentationFormat>
  <Paragraphs>132</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Century Gothic</vt:lpstr>
      <vt:lpstr>Times New Roman</vt:lpstr>
      <vt:lpstr>Wingdings 2</vt:lpstr>
      <vt:lpstr>Quotable</vt:lpstr>
      <vt:lpstr>Internship Presentation  “Multi-website automated scraping tool for real-time data extraction” </vt:lpstr>
      <vt:lpstr>Questions to be answered</vt:lpstr>
      <vt:lpstr>Industry Overview</vt:lpstr>
      <vt:lpstr>Organizational Profile</vt:lpstr>
      <vt:lpstr>About the Project </vt:lpstr>
      <vt:lpstr>Methodology/Tasks</vt:lpstr>
      <vt:lpstr>What is Web Scrapping….?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Word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Presentation  “Financial Education &amp; MSME Competitiveness A Survey in view of Covid-19 Pandemic”</dc:title>
  <dc:creator>Babit Abrol</dc:creator>
  <cp:lastModifiedBy>Akkshit Kumar</cp:lastModifiedBy>
  <cp:revision>317</cp:revision>
  <dcterms:created xsi:type="dcterms:W3CDTF">2021-12-13T09:52:12Z</dcterms:created>
  <dcterms:modified xsi:type="dcterms:W3CDTF">2022-11-15T17:17:06Z</dcterms:modified>
</cp:coreProperties>
</file>